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5" r:id="rId1"/>
    <p:sldMasterId id="2147483838" r:id="rId2"/>
    <p:sldMasterId id="2147483850" r:id="rId3"/>
    <p:sldMasterId id="2147483862" r:id="rId4"/>
  </p:sldMasterIdLst>
  <p:notesMasterIdLst>
    <p:notesMasterId r:id="rId25"/>
  </p:notesMasterIdLst>
  <p:handoutMasterIdLst>
    <p:handoutMasterId r:id="rId26"/>
  </p:handoutMasterIdLst>
  <p:sldIdLst>
    <p:sldId id="256" r:id="rId5"/>
    <p:sldId id="258" r:id="rId6"/>
    <p:sldId id="305" r:id="rId7"/>
    <p:sldId id="482" r:id="rId8"/>
    <p:sldId id="483" r:id="rId9"/>
    <p:sldId id="484" r:id="rId10"/>
    <p:sldId id="485" r:id="rId11"/>
    <p:sldId id="435" r:id="rId12"/>
    <p:sldId id="486" r:id="rId13"/>
    <p:sldId id="487" r:id="rId14"/>
    <p:sldId id="488" r:id="rId15"/>
    <p:sldId id="489" r:id="rId16"/>
    <p:sldId id="490" r:id="rId17"/>
    <p:sldId id="491" r:id="rId18"/>
    <p:sldId id="462" r:id="rId19"/>
    <p:sldId id="492" r:id="rId20"/>
    <p:sldId id="493" r:id="rId21"/>
    <p:sldId id="494" r:id="rId22"/>
    <p:sldId id="495" r:id="rId23"/>
    <p:sldId id="313" r:id="rId24"/>
  </p:sldIdLst>
  <p:sldSz cx="9144000" cy="6858000" type="screen4x3"/>
  <p:notesSz cx="6797675" cy="9928225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723" autoAdjust="0"/>
    <p:restoredTop sz="94660"/>
  </p:normalViewPr>
  <p:slideViewPr>
    <p:cSldViewPr>
      <p:cViewPr varScale="1">
        <p:scale>
          <a:sx n="142" d="100"/>
          <a:sy n="142" d="100"/>
        </p:scale>
        <p:origin x="1218" y="12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Map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nl-NL" dirty="0"/>
              <a:t>validatie</a:t>
            </a:r>
            <a:r>
              <a:rPr lang="nl-NL" baseline="0" dirty="0"/>
              <a:t> </a:t>
            </a:r>
          </a:p>
          <a:p>
            <a:pPr>
              <a:defRPr/>
            </a:pPr>
            <a:r>
              <a:rPr lang="nl-NL" baseline="0" dirty="0"/>
              <a:t>percentage</a:t>
            </a:r>
            <a:endParaRPr lang="nl-NL" dirty="0"/>
          </a:p>
        </c:rich>
      </c:tx>
      <c:layout>
        <c:manualLayout>
          <c:xMode val="edge"/>
          <c:yMode val="edge"/>
          <c:x val="7.4876904732911289E-4"/>
          <c:y val="1.845167286857366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NL"/>
        </a:p>
      </c:txPr>
    </c:title>
    <c:autoTitleDeleted val="0"/>
    <c:plotArea>
      <c:layout>
        <c:manualLayout>
          <c:layoutTarget val="inner"/>
          <c:xMode val="edge"/>
          <c:yMode val="edge"/>
          <c:x val="9.7122703412073491E-2"/>
          <c:y val="0.17171296296296296"/>
          <c:w val="0.50667103410353787"/>
          <c:h val="0.72088764946048411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3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C306-454E-BABF-9958DDB1504F}"/>
              </c:ext>
            </c:extLst>
          </c:dPt>
          <c:cat>
            <c:strRef>
              <c:f>Blad1!$B$4:$B$14</c:f>
              <c:strCache>
                <c:ptCount val="11"/>
                <c:pt idx="0">
                  <c:v>DE</c:v>
                </c:pt>
                <c:pt idx="1">
                  <c:v>FR</c:v>
                </c:pt>
                <c:pt idx="2">
                  <c:v>IT</c:v>
                </c:pt>
                <c:pt idx="3">
                  <c:v>NL</c:v>
                </c:pt>
                <c:pt idx="4">
                  <c:v>BE</c:v>
                </c:pt>
                <c:pt idx="5">
                  <c:v>SE</c:v>
                </c:pt>
                <c:pt idx="6">
                  <c:v>PL</c:v>
                </c:pt>
                <c:pt idx="7">
                  <c:v>AT</c:v>
                </c:pt>
                <c:pt idx="8">
                  <c:v>IE</c:v>
                </c:pt>
                <c:pt idx="9">
                  <c:v>DK</c:v>
                </c:pt>
                <c:pt idx="10">
                  <c:v>FI</c:v>
                </c:pt>
              </c:strCache>
            </c:strRef>
          </c:cat>
          <c:val>
            <c:numRef>
              <c:f>Blad1!$C$4:$C$14</c:f>
              <c:numCache>
                <c:formatCode>0%</c:formatCode>
                <c:ptCount val="11"/>
                <c:pt idx="0">
                  <c:v>0.96399999999999997</c:v>
                </c:pt>
                <c:pt idx="1">
                  <c:v>0.76900000000000002</c:v>
                </c:pt>
                <c:pt idx="2">
                  <c:v>0.33500000000000002</c:v>
                </c:pt>
                <c:pt idx="3">
                  <c:v>0.22800000000000001</c:v>
                </c:pt>
                <c:pt idx="4">
                  <c:v>0.13300000000000001</c:v>
                </c:pt>
                <c:pt idx="5">
                  <c:v>0.125</c:v>
                </c:pt>
                <c:pt idx="6">
                  <c:v>0.108</c:v>
                </c:pt>
                <c:pt idx="7">
                  <c:v>0.1</c:v>
                </c:pt>
                <c:pt idx="8">
                  <c:v>8.5000000000000006E-2</c:v>
                </c:pt>
                <c:pt idx="9">
                  <c:v>8.4000000000000005E-2</c:v>
                </c:pt>
                <c:pt idx="10">
                  <c:v>6.3E-2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43A-4182-99C1-C60B5CF6B2E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48711472"/>
        <c:axId val="348712456"/>
      </c:barChart>
      <c:catAx>
        <c:axId val="3487114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NL"/>
          </a:p>
        </c:txPr>
        <c:crossAx val="348712456"/>
        <c:crosses val="autoZero"/>
        <c:auto val="1"/>
        <c:lblAlgn val="ctr"/>
        <c:lblOffset val="100"/>
        <c:noMultiLvlLbl val="0"/>
      </c:catAx>
      <c:valAx>
        <c:axId val="348712456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rgbClr val="0070C0"/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NL"/>
          </a:p>
        </c:txPr>
        <c:crossAx val="348711472"/>
        <c:crosses val="autoZero"/>
        <c:crossBetween val="between"/>
        <c:majorUnit val="0.25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nl-N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B4F056-6C6C-44E3-A235-0C3896B852B7}" type="datetimeFigureOut">
              <a:rPr lang="en-GB" smtClean="0"/>
              <a:t>01/06/2022</a:t>
            </a:fld>
            <a:endParaRPr lang="en-GB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F5F89A-70F5-44E3-B434-306686094165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37581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726C85-2E8B-4EE8-B613-C54925B0D31D}" type="datetimeFigureOut">
              <a:rPr lang="en-GB" smtClean="0"/>
              <a:t>01/06/2022</a:t>
            </a:fld>
            <a:endParaRPr lang="en-GB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GB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55C6FD-200A-41F7-A9D6-E518A6B34FD4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22985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dia_N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/>
        </p:nvSpPr>
        <p:spPr>
          <a:xfrm>
            <a:off x="4572000" y="0"/>
            <a:ext cx="457200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932040" y="1988840"/>
            <a:ext cx="3960440" cy="1739528"/>
          </a:xfrm>
          <a:prstGeom prst="rect">
            <a:avLst/>
          </a:prstGeom>
          <a:noFill/>
        </p:spPr>
        <p:txBody>
          <a:bodyPr anchor="b"/>
          <a:lstStyle>
            <a:lvl1pPr algn="l">
              <a:defRPr sz="4000">
                <a:solidFill>
                  <a:schemeClr val="tx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4946064" y="3789040"/>
            <a:ext cx="3946416" cy="16557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11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932040" y="5589240"/>
            <a:ext cx="3960440" cy="360040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tx1"/>
                </a:solidFill>
                <a:latin typeface="+mn-lt"/>
              </a:defRPr>
            </a:lvl1pPr>
          </a:lstStyle>
          <a:p>
            <a:fld id="{330FFF43-A68E-4441-863F-1E5FDC9C9E7E}" type="datetimeFigureOut">
              <a:rPr lang="nl-NL" smtClean="0"/>
              <a:pPr/>
              <a:t>1-6-2022</a:t>
            </a:fld>
            <a:endParaRPr lang="nl-NL" dirty="0"/>
          </a:p>
        </p:txBody>
      </p:sp>
      <p:sp>
        <p:nvSpPr>
          <p:cNvPr id="12" name="Rechthoek 11"/>
          <p:cNvSpPr/>
          <p:nvPr/>
        </p:nvSpPr>
        <p:spPr>
          <a:xfrm>
            <a:off x="-1786" y="0"/>
            <a:ext cx="4573786" cy="685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0" name="shpBeeldmerk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448"/>
          <a:stretch/>
        </p:blipFill>
        <p:spPr bwMode="auto">
          <a:xfrm>
            <a:off x="-2497" y="-27385"/>
            <a:ext cx="9144000" cy="15427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Afbeelding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6381328"/>
            <a:ext cx="2284095" cy="404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95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18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tabel 3"/>
          <p:cNvSpPr>
            <a:spLocks noGrp="1"/>
          </p:cNvSpPr>
          <p:nvPr>
            <p:ph type="tbl" sz="quarter" idx="10"/>
          </p:nvPr>
        </p:nvSpPr>
        <p:spPr>
          <a:xfrm>
            <a:off x="0" y="1052513"/>
            <a:ext cx="9144000" cy="525621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nl-NL"/>
              <a:t>Klik op het pictogram als u een tabel wilt toevoegen</a:t>
            </a:r>
          </a:p>
        </p:txBody>
      </p:sp>
    </p:spTree>
    <p:extLst>
      <p:ext uri="{BB962C8B-B14F-4D97-AF65-F5344CB8AC3E}">
        <p14:creationId xmlns:p14="http://schemas.microsoft.com/office/powerpoint/2010/main" val="41447401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pTekst"/>
          <p:cNvSpPr>
            <a:spLocks noGrp="1" noChangeArrowheads="1"/>
          </p:cNvSpPr>
          <p:nvPr>
            <p:ph idx="1"/>
          </p:nvPr>
        </p:nvSpPr>
        <p:spPr bwMode="auto">
          <a:xfrm>
            <a:off x="251520" y="2156859"/>
            <a:ext cx="4230000" cy="40582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lang="nl-NL" sz="2400" dirty="0" smtClean="0"/>
            </a:lvl1pPr>
            <a:lvl2pPr>
              <a:defRPr lang="nl-NL" sz="2000" dirty="0" smtClean="0"/>
            </a:lvl2pPr>
            <a:lvl3pPr>
              <a:defRPr lang="nl-NL" sz="1800" dirty="0" smtClean="0"/>
            </a:lvl3pPr>
          </a:lstStyle>
          <a:p>
            <a:pPr marL="360000" lvl="0" indent="-3600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nl-NL"/>
              <a:t>Klik om de modelstijlen te bewerken</a:t>
            </a:r>
          </a:p>
          <a:p>
            <a:pPr marL="360000" lvl="1" indent="-3600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nl-NL"/>
              <a:t>Tweede niveau</a:t>
            </a:r>
          </a:p>
          <a:p>
            <a:pPr marL="360000" lvl="2" indent="-3600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nl-NL"/>
              <a:t>Derde niveau</a:t>
            </a:r>
          </a:p>
        </p:txBody>
      </p:sp>
      <p:sp>
        <p:nvSpPr>
          <p:cNvPr id="9" name="shpTitel"/>
          <p:cNvSpPr>
            <a:spLocks noGrp="1" noChangeArrowheads="1"/>
          </p:cNvSpPr>
          <p:nvPr>
            <p:ph type="title"/>
          </p:nvPr>
        </p:nvSpPr>
        <p:spPr bwMode="auto">
          <a:xfrm>
            <a:off x="251520" y="1268760"/>
            <a:ext cx="4230000" cy="864094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10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0" y="6597353"/>
            <a:ext cx="4320480" cy="252000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fld id="{330FFF43-A68E-4441-863F-1E5FDC9C9E7E}" type="datetimeFigureOut">
              <a:rPr lang="nl-NL" smtClean="0"/>
              <a:pPr/>
              <a:t>1-6-2022</a:t>
            </a:fld>
            <a:endParaRPr lang="nl-NL" dirty="0"/>
          </a:p>
        </p:txBody>
      </p:sp>
      <p:sp>
        <p:nvSpPr>
          <p:cNvPr id="11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1691680" y="6342261"/>
            <a:ext cx="7200800" cy="266088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endParaRPr lang="nl-NL" dirty="0"/>
          </a:p>
        </p:txBody>
      </p:sp>
      <p:sp>
        <p:nvSpPr>
          <p:cNvPr id="12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246323" y="6356349"/>
            <a:ext cx="725277" cy="252000"/>
          </a:xfrm>
          <a:prstGeom prst="rect">
            <a:avLst/>
          </a:prstGeom>
        </p:spPr>
        <p:txBody>
          <a:bodyPr/>
          <a:lstStyle>
            <a:lvl1pPr algn="l"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fld id="{D484D21D-6F67-453B-9876-1E1B2169E10B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15" name="Tijdelijke aanduiding voor inhoud 14"/>
          <p:cNvSpPr>
            <a:spLocks noGrp="1"/>
          </p:cNvSpPr>
          <p:nvPr>
            <p:ph sz="quarter" idx="10"/>
          </p:nvPr>
        </p:nvSpPr>
        <p:spPr>
          <a:xfrm>
            <a:off x="4572000" y="1052736"/>
            <a:ext cx="4572000" cy="5289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</p:spTree>
    <p:extLst>
      <p:ext uri="{BB962C8B-B14F-4D97-AF65-F5344CB8AC3E}">
        <p14:creationId xmlns:p14="http://schemas.microsoft.com/office/powerpoint/2010/main" val="6791298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pTekst"/>
          <p:cNvSpPr>
            <a:spLocks noGrp="1" noChangeArrowheads="1"/>
          </p:cNvSpPr>
          <p:nvPr>
            <p:ph idx="1" hasCustomPrompt="1"/>
          </p:nvPr>
        </p:nvSpPr>
        <p:spPr bwMode="auto">
          <a:xfrm>
            <a:off x="251520" y="2156859"/>
            <a:ext cx="4230000" cy="40582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nl-NL" dirty="0"/>
              <a:t>Klik om de opmaakprofielen van de </a:t>
            </a:r>
            <a:r>
              <a:rPr lang="nl-NL" dirty="0" err="1"/>
              <a:t>modeltekst</a:t>
            </a:r>
            <a:r>
              <a:rPr lang="nl-NL" dirty="0"/>
              <a:t> te bewerken</a:t>
            </a:r>
          </a:p>
        </p:txBody>
      </p:sp>
      <p:sp>
        <p:nvSpPr>
          <p:cNvPr id="9" name="shpTitel"/>
          <p:cNvSpPr>
            <a:spLocks noGrp="1" noChangeArrowheads="1"/>
          </p:cNvSpPr>
          <p:nvPr>
            <p:ph type="title"/>
          </p:nvPr>
        </p:nvSpPr>
        <p:spPr bwMode="auto">
          <a:xfrm>
            <a:off x="251520" y="1268760"/>
            <a:ext cx="4230000" cy="864094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10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0" y="6597353"/>
            <a:ext cx="4320480" cy="252000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fld id="{330FFF43-A68E-4441-863F-1E5FDC9C9E7E}" type="datetimeFigureOut">
              <a:rPr lang="nl-NL" smtClean="0"/>
              <a:pPr/>
              <a:t>1-6-2022</a:t>
            </a:fld>
            <a:endParaRPr lang="nl-NL" dirty="0"/>
          </a:p>
        </p:txBody>
      </p:sp>
      <p:sp>
        <p:nvSpPr>
          <p:cNvPr id="11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1691680" y="6342261"/>
            <a:ext cx="7200800" cy="266088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endParaRPr lang="nl-NL" dirty="0"/>
          </a:p>
        </p:txBody>
      </p:sp>
      <p:sp>
        <p:nvSpPr>
          <p:cNvPr id="12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246323" y="6356349"/>
            <a:ext cx="725277" cy="252000"/>
          </a:xfrm>
          <a:prstGeom prst="rect">
            <a:avLst/>
          </a:prstGeom>
        </p:spPr>
        <p:txBody>
          <a:bodyPr/>
          <a:lstStyle>
            <a:lvl1pPr algn="l"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fld id="{D484D21D-6F67-453B-9876-1E1B2169E10B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15" name="Tijdelijke aanduiding voor afbeelding 14"/>
          <p:cNvSpPr>
            <a:spLocks noGrp="1"/>
          </p:cNvSpPr>
          <p:nvPr>
            <p:ph type="pic" sz="quarter" idx="10"/>
          </p:nvPr>
        </p:nvSpPr>
        <p:spPr>
          <a:xfrm>
            <a:off x="4572000" y="1052736"/>
            <a:ext cx="4571999" cy="5289525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nl-NL"/>
              <a:t>Klik op het pictogram als u een afbeelding wilt toevoegen</a:t>
            </a:r>
          </a:p>
        </p:txBody>
      </p:sp>
    </p:spTree>
    <p:extLst>
      <p:ext uri="{BB962C8B-B14F-4D97-AF65-F5344CB8AC3E}">
        <p14:creationId xmlns:p14="http://schemas.microsoft.com/office/powerpoint/2010/main" val="6974988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</p:spTree>
    <p:extLst>
      <p:ext uri="{BB962C8B-B14F-4D97-AF65-F5344CB8AC3E}">
        <p14:creationId xmlns:p14="http://schemas.microsoft.com/office/powerpoint/2010/main" val="24366685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</p:spTree>
    <p:extLst>
      <p:ext uri="{BB962C8B-B14F-4D97-AF65-F5344CB8AC3E}">
        <p14:creationId xmlns:p14="http://schemas.microsoft.com/office/powerpoint/2010/main" val="22693848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</p:spTree>
    <p:extLst>
      <p:ext uri="{BB962C8B-B14F-4D97-AF65-F5344CB8AC3E}">
        <p14:creationId xmlns:p14="http://schemas.microsoft.com/office/powerpoint/2010/main" val="2639859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366713" y="1798638"/>
            <a:ext cx="4008437" cy="435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27550" y="1798638"/>
            <a:ext cx="4008438" cy="435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</p:spTree>
    <p:extLst>
      <p:ext uri="{BB962C8B-B14F-4D97-AF65-F5344CB8AC3E}">
        <p14:creationId xmlns:p14="http://schemas.microsoft.com/office/powerpoint/2010/main" val="18175739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</p:spTree>
    <p:extLst>
      <p:ext uri="{BB962C8B-B14F-4D97-AF65-F5344CB8AC3E}">
        <p14:creationId xmlns:p14="http://schemas.microsoft.com/office/powerpoint/2010/main" val="29336463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</p:spTree>
    <p:extLst>
      <p:ext uri="{BB962C8B-B14F-4D97-AF65-F5344CB8AC3E}">
        <p14:creationId xmlns:p14="http://schemas.microsoft.com/office/powerpoint/2010/main" val="141028198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49167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dia_U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/>
        </p:nvSpPr>
        <p:spPr>
          <a:xfrm>
            <a:off x="4572000" y="0"/>
            <a:ext cx="457200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932040" y="1988840"/>
            <a:ext cx="3960440" cy="1739528"/>
          </a:xfrm>
          <a:prstGeom prst="rect">
            <a:avLst/>
          </a:prstGeom>
          <a:noFill/>
        </p:spPr>
        <p:txBody>
          <a:bodyPr anchor="b"/>
          <a:lstStyle>
            <a:lvl1pPr algn="l">
              <a:defRPr sz="4000">
                <a:solidFill>
                  <a:schemeClr val="tx1"/>
                </a:solidFill>
              </a:defRPr>
            </a:lvl1pPr>
          </a:lstStyle>
          <a:p>
            <a:r>
              <a:rPr lang="nl-NL" noProof="0"/>
              <a:t>Klik om de stijl te bewerken</a:t>
            </a:r>
            <a:endParaRPr lang="en-GB" noProof="0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4946064" y="3789040"/>
            <a:ext cx="3946416" cy="16557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noProof="0"/>
              <a:t>Klik om de ondertitelstijl van het model te bewerken</a:t>
            </a:r>
            <a:endParaRPr lang="en-GB" noProof="0" dirty="0"/>
          </a:p>
        </p:txBody>
      </p:sp>
      <p:sp>
        <p:nvSpPr>
          <p:cNvPr id="11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932040" y="5589240"/>
            <a:ext cx="3960440" cy="360040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tx1"/>
                </a:solidFill>
                <a:latin typeface="+mn-lt"/>
              </a:defRPr>
            </a:lvl1pPr>
          </a:lstStyle>
          <a:p>
            <a:fld id="{330FFF43-A68E-4441-863F-1E5FDC9C9E7E}" type="datetimeFigureOut">
              <a:rPr lang="en-GB" noProof="0" smtClean="0"/>
              <a:pPr/>
              <a:t>01/06/2022</a:t>
            </a:fld>
            <a:endParaRPr lang="en-GB" noProof="0" dirty="0"/>
          </a:p>
        </p:txBody>
      </p:sp>
      <p:sp>
        <p:nvSpPr>
          <p:cNvPr id="12" name="Rechthoek 11"/>
          <p:cNvSpPr/>
          <p:nvPr/>
        </p:nvSpPr>
        <p:spPr>
          <a:xfrm>
            <a:off x="-1786" y="0"/>
            <a:ext cx="4573786" cy="685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0" name="shpBeeldmerk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058"/>
          <a:stretch/>
        </p:blipFill>
        <p:spPr bwMode="auto">
          <a:xfrm>
            <a:off x="-1787" y="-27384"/>
            <a:ext cx="9144000" cy="15080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Afbeelding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6177" y="6381328"/>
            <a:ext cx="2284095" cy="404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29752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18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</p:spTree>
    <p:extLst>
      <p:ext uri="{BB962C8B-B14F-4D97-AF65-F5344CB8AC3E}">
        <p14:creationId xmlns:p14="http://schemas.microsoft.com/office/powerpoint/2010/main" val="74459843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</p:spTree>
    <p:extLst>
      <p:ext uri="{BB962C8B-B14F-4D97-AF65-F5344CB8AC3E}">
        <p14:creationId xmlns:p14="http://schemas.microsoft.com/office/powerpoint/2010/main" val="253929124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</p:spTree>
    <p:extLst>
      <p:ext uri="{BB962C8B-B14F-4D97-AF65-F5344CB8AC3E}">
        <p14:creationId xmlns:p14="http://schemas.microsoft.com/office/powerpoint/2010/main" val="311732895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494463" y="1233488"/>
            <a:ext cx="2041525" cy="4921250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366713" y="1233488"/>
            <a:ext cx="5975350" cy="492125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</p:spTree>
    <p:extLst>
      <p:ext uri="{BB962C8B-B14F-4D97-AF65-F5344CB8AC3E}">
        <p14:creationId xmlns:p14="http://schemas.microsoft.com/office/powerpoint/2010/main" val="352243236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en-GB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04919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GB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069948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  <a:endParaRPr lang="en-GB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</p:spTree>
    <p:extLst>
      <p:ext uri="{BB962C8B-B14F-4D97-AF65-F5344CB8AC3E}">
        <p14:creationId xmlns:p14="http://schemas.microsoft.com/office/powerpoint/2010/main" val="58894452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GB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366713" y="1798638"/>
            <a:ext cx="4008437" cy="435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GB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27550" y="1798638"/>
            <a:ext cx="4008438" cy="435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216360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  <a:endParaRPr lang="en-GB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GB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906427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05731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pTitel"/>
          <p:cNvSpPr>
            <a:spLocks noGrp="1" noChangeArrowheads="1"/>
          </p:cNvSpPr>
          <p:nvPr>
            <p:ph type="title"/>
          </p:nvPr>
        </p:nvSpPr>
        <p:spPr bwMode="auto">
          <a:xfrm>
            <a:off x="251520" y="1268760"/>
            <a:ext cx="8640960" cy="864094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12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0" y="6597353"/>
            <a:ext cx="4320480" cy="252000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chemeClr val="bg1"/>
                </a:solidFill>
                <a:latin typeface="+mn-lt"/>
              </a:defRPr>
            </a:lvl1pPr>
          </a:lstStyle>
          <a:p>
            <a:fld id="{330FFF43-A68E-4441-863F-1E5FDC9C9E7E}" type="datetimeFigureOut">
              <a:rPr lang="nl-NL" smtClean="0"/>
              <a:pPr/>
              <a:t>1-6-2022</a:t>
            </a:fld>
            <a:endParaRPr lang="nl-NL" dirty="0"/>
          </a:p>
        </p:txBody>
      </p:sp>
      <p:sp>
        <p:nvSpPr>
          <p:cNvPr id="13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1691680" y="6342261"/>
            <a:ext cx="7200800" cy="266088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chemeClr val="bg1"/>
                </a:solidFill>
                <a:latin typeface="+mn-lt"/>
              </a:defRPr>
            </a:lvl1pPr>
          </a:lstStyle>
          <a:p>
            <a:endParaRPr lang="nl-NL" dirty="0"/>
          </a:p>
        </p:txBody>
      </p:sp>
      <p:sp>
        <p:nvSpPr>
          <p:cNvPr id="14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246323" y="6356349"/>
            <a:ext cx="725277" cy="252000"/>
          </a:xfrm>
          <a:prstGeom prst="rect">
            <a:avLst/>
          </a:prstGeom>
        </p:spPr>
        <p:txBody>
          <a:bodyPr/>
          <a:lstStyle>
            <a:lvl1pPr algn="l">
              <a:defRPr sz="1200">
                <a:solidFill>
                  <a:schemeClr val="bg1"/>
                </a:solidFill>
                <a:latin typeface="+mn-lt"/>
              </a:defRPr>
            </a:lvl1pPr>
          </a:lstStyle>
          <a:p>
            <a:fld id="{D484D21D-6F67-453B-9876-1E1B2169E10B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15" name="Tijdelijke aanduiding voor inhoud 6"/>
          <p:cNvSpPr>
            <a:spLocks noGrp="1"/>
          </p:cNvSpPr>
          <p:nvPr>
            <p:ph sz="quarter" idx="13"/>
          </p:nvPr>
        </p:nvSpPr>
        <p:spPr>
          <a:xfrm>
            <a:off x="246063" y="2145175"/>
            <a:ext cx="8640000" cy="40322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</p:txBody>
      </p:sp>
    </p:spTree>
    <p:extLst>
      <p:ext uri="{BB962C8B-B14F-4D97-AF65-F5344CB8AC3E}">
        <p14:creationId xmlns:p14="http://schemas.microsoft.com/office/powerpoint/2010/main" val="33363868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2521432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  <a:endParaRPr lang="en-GB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GB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</p:spTree>
    <p:extLst>
      <p:ext uri="{BB962C8B-B14F-4D97-AF65-F5344CB8AC3E}">
        <p14:creationId xmlns:p14="http://schemas.microsoft.com/office/powerpoint/2010/main" val="231001670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  <a:endParaRPr lang="en-GB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</p:spTree>
    <p:extLst>
      <p:ext uri="{BB962C8B-B14F-4D97-AF65-F5344CB8AC3E}">
        <p14:creationId xmlns:p14="http://schemas.microsoft.com/office/powerpoint/2010/main" val="248555855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GB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088569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494463" y="1233488"/>
            <a:ext cx="2041525" cy="4921250"/>
          </a:xfrm>
        </p:spPr>
        <p:txBody>
          <a:bodyPr vert="eaVert"/>
          <a:lstStyle/>
          <a:p>
            <a:r>
              <a:rPr lang="nl-NL"/>
              <a:t>Klik om de stijl te bewerken</a:t>
            </a:r>
            <a:endParaRPr lang="en-GB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366713" y="1233488"/>
            <a:ext cx="5975350" cy="492125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104369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dia_N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/>
        </p:nvSpPr>
        <p:spPr>
          <a:xfrm>
            <a:off x="4572000" y="0"/>
            <a:ext cx="457200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prstClr val="white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932040" y="1988840"/>
            <a:ext cx="3960440" cy="1739528"/>
          </a:xfrm>
          <a:prstGeom prst="rect">
            <a:avLst/>
          </a:prstGeom>
          <a:noFill/>
        </p:spPr>
        <p:txBody>
          <a:bodyPr anchor="b"/>
          <a:lstStyle>
            <a:lvl1pPr algn="l">
              <a:defRPr sz="4000">
                <a:solidFill>
                  <a:schemeClr val="tx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4946064" y="3789040"/>
            <a:ext cx="3946416" cy="16557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11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932040" y="5589240"/>
            <a:ext cx="3960440" cy="360040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tx1"/>
                </a:solidFill>
                <a:latin typeface="+mn-lt"/>
              </a:defRPr>
            </a:lvl1pPr>
          </a:lstStyle>
          <a:p>
            <a:fld id="{330FFF43-A68E-4441-863F-1E5FDC9C9E7E}" type="datetimeFigureOut">
              <a:rPr lang="nl-NL" smtClean="0">
                <a:solidFill>
                  <a:prstClr val="black"/>
                </a:solidFill>
              </a:rPr>
              <a:pPr/>
              <a:t>1-6-2022</a:t>
            </a:fld>
            <a:endParaRPr lang="nl-NL" dirty="0">
              <a:solidFill>
                <a:prstClr val="black"/>
              </a:solidFill>
            </a:endParaRPr>
          </a:p>
        </p:txBody>
      </p:sp>
      <p:sp>
        <p:nvSpPr>
          <p:cNvPr id="12" name="Rechthoek 11"/>
          <p:cNvSpPr/>
          <p:nvPr/>
        </p:nvSpPr>
        <p:spPr>
          <a:xfrm>
            <a:off x="-1786" y="0"/>
            <a:ext cx="4573786" cy="685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prstClr val="white"/>
              </a:solidFill>
            </a:endParaRPr>
          </a:p>
        </p:txBody>
      </p:sp>
      <p:pic>
        <p:nvPicPr>
          <p:cNvPr id="10" name="shpBeeldmerk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448"/>
          <a:stretch/>
        </p:blipFill>
        <p:spPr bwMode="auto">
          <a:xfrm>
            <a:off x="-2497" y="-27385"/>
            <a:ext cx="9144000" cy="15427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Afbeelding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6381328"/>
            <a:ext cx="2284095" cy="404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80024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18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dia_U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/>
        </p:nvSpPr>
        <p:spPr>
          <a:xfrm>
            <a:off x="4572000" y="0"/>
            <a:ext cx="457200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prstClr val="white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932040" y="1988840"/>
            <a:ext cx="3960440" cy="1739528"/>
          </a:xfrm>
          <a:prstGeom prst="rect">
            <a:avLst/>
          </a:prstGeom>
          <a:noFill/>
        </p:spPr>
        <p:txBody>
          <a:bodyPr anchor="b"/>
          <a:lstStyle>
            <a:lvl1pPr algn="l">
              <a:defRPr sz="4000">
                <a:solidFill>
                  <a:schemeClr val="tx1"/>
                </a:solidFill>
              </a:defRPr>
            </a:lvl1pPr>
          </a:lstStyle>
          <a:p>
            <a:r>
              <a:rPr lang="nl-NL" noProof="0"/>
              <a:t>Klik om de stijl te bewerken</a:t>
            </a:r>
            <a:endParaRPr lang="en-GB" noProof="0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4946064" y="3789040"/>
            <a:ext cx="3946416" cy="16557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noProof="0"/>
              <a:t>Klik om de ondertitelstijl van het model te bewerken</a:t>
            </a:r>
            <a:endParaRPr lang="en-GB" noProof="0" dirty="0"/>
          </a:p>
        </p:txBody>
      </p:sp>
      <p:sp>
        <p:nvSpPr>
          <p:cNvPr id="11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932040" y="5589240"/>
            <a:ext cx="3960440" cy="360040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tx1"/>
                </a:solidFill>
                <a:latin typeface="+mn-lt"/>
              </a:defRPr>
            </a:lvl1pPr>
          </a:lstStyle>
          <a:p>
            <a:fld id="{330FFF43-A68E-4441-863F-1E5FDC9C9E7E}" type="datetimeFigureOut">
              <a:rPr lang="en-GB" smtClean="0">
                <a:solidFill>
                  <a:prstClr val="black"/>
                </a:solidFill>
              </a:rPr>
              <a:pPr/>
              <a:t>01/06/2022</a:t>
            </a:fld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12" name="Rechthoek 11"/>
          <p:cNvSpPr/>
          <p:nvPr/>
        </p:nvSpPr>
        <p:spPr>
          <a:xfrm>
            <a:off x="-1786" y="0"/>
            <a:ext cx="4573786" cy="685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prstClr val="white"/>
              </a:solidFill>
            </a:endParaRPr>
          </a:p>
        </p:txBody>
      </p:sp>
      <p:pic>
        <p:nvPicPr>
          <p:cNvPr id="10" name="shpBeeldmerk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058"/>
          <a:stretch/>
        </p:blipFill>
        <p:spPr bwMode="auto">
          <a:xfrm>
            <a:off x="-1787" y="-27384"/>
            <a:ext cx="9144000" cy="15080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Afbeelding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6177" y="6381328"/>
            <a:ext cx="2284095" cy="404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10306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18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pTitel"/>
          <p:cNvSpPr>
            <a:spLocks noGrp="1" noChangeArrowheads="1"/>
          </p:cNvSpPr>
          <p:nvPr>
            <p:ph type="title"/>
          </p:nvPr>
        </p:nvSpPr>
        <p:spPr bwMode="auto">
          <a:xfrm>
            <a:off x="251520" y="1268760"/>
            <a:ext cx="8640960" cy="864094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12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0" y="6597353"/>
            <a:ext cx="4320480" cy="252000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chemeClr val="bg1"/>
                </a:solidFill>
                <a:latin typeface="+mn-lt"/>
              </a:defRPr>
            </a:lvl1pPr>
          </a:lstStyle>
          <a:p>
            <a:fld id="{330FFF43-A68E-4441-863F-1E5FDC9C9E7E}" type="datetimeFigureOut">
              <a:rPr lang="nl-NL" smtClean="0">
                <a:solidFill>
                  <a:prstClr val="white"/>
                </a:solidFill>
              </a:rPr>
              <a:pPr/>
              <a:t>1-6-2022</a:t>
            </a:fld>
            <a:endParaRPr lang="nl-NL" dirty="0">
              <a:solidFill>
                <a:prstClr val="white"/>
              </a:solidFill>
            </a:endParaRPr>
          </a:p>
        </p:txBody>
      </p:sp>
      <p:sp>
        <p:nvSpPr>
          <p:cNvPr id="13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1691680" y="6342261"/>
            <a:ext cx="7200800" cy="266088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chemeClr val="bg1"/>
                </a:solidFill>
                <a:latin typeface="+mn-lt"/>
              </a:defRPr>
            </a:lvl1pPr>
          </a:lstStyle>
          <a:p>
            <a:endParaRPr lang="nl-NL" dirty="0">
              <a:solidFill>
                <a:prstClr val="white"/>
              </a:solidFill>
            </a:endParaRPr>
          </a:p>
        </p:txBody>
      </p:sp>
      <p:sp>
        <p:nvSpPr>
          <p:cNvPr id="14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246323" y="6356349"/>
            <a:ext cx="725277" cy="252000"/>
          </a:xfrm>
          <a:prstGeom prst="rect">
            <a:avLst/>
          </a:prstGeom>
        </p:spPr>
        <p:txBody>
          <a:bodyPr/>
          <a:lstStyle>
            <a:lvl1pPr algn="l">
              <a:defRPr sz="1200">
                <a:solidFill>
                  <a:schemeClr val="bg1"/>
                </a:solidFill>
                <a:latin typeface="+mn-lt"/>
              </a:defRPr>
            </a:lvl1pPr>
          </a:lstStyle>
          <a:p>
            <a:fld id="{D484D21D-6F67-453B-9876-1E1B2169E10B}" type="slidenum">
              <a:rPr lang="nl-NL" smtClean="0">
                <a:solidFill>
                  <a:prstClr val="white"/>
                </a:solidFill>
              </a:rPr>
              <a:pPr/>
              <a:t>‹nr.›</a:t>
            </a:fld>
            <a:endParaRPr lang="nl-NL" dirty="0">
              <a:solidFill>
                <a:prstClr val="white"/>
              </a:solidFill>
            </a:endParaRPr>
          </a:p>
        </p:txBody>
      </p:sp>
      <p:sp>
        <p:nvSpPr>
          <p:cNvPr id="15" name="Tijdelijke aanduiding voor inhoud 6"/>
          <p:cNvSpPr>
            <a:spLocks noGrp="1"/>
          </p:cNvSpPr>
          <p:nvPr>
            <p:ph sz="quarter" idx="13"/>
          </p:nvPr>
        </p:nvSpPr>
        <p:spPr>
          <a:xfrm>
            <a:off x="246063" y="2145175"/>
            <a:ext cx="8640000" cy="40322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</p:txBody>
      </p:sp>
    </p:spTree>
    <p:extLst>
      <p:ext uri="{BB962C8B-B14F-4D97-AF65-F5344CB8AC3E}">
        <p14:creationId xmlns:p14="http://schemas.microsoft.com/office/powerpoint/2010/main" val="212058074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</p:spTree>
    <p:extLst>
      <p:ext uri="{BB962C8B-B14F-4D97-AF65-F5344CB8AC3E}">
        <p14:creationId xmlns:p14="http://schemas.microsoft.com/office/powerpoint/2010/main" val="42743438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pTitel"/>
          <p:cNvSpPr>
            <a:spLocks noGrp="1" noChangeArrowheads="1"/>
          </p:cNvSpPr>
          <p:nvPr>
            <p:ph type="title"/>
          </p:nvPr>
        </p:nvSpPr>
        <p:spPr bwMode="auto">
          <a:xfrm>
            <a:off x="251520" y="1268760"/>
            <a:ext cx="8640960" cy="864094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10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0" y="6597353"/>
            <a:ext cx="4320480" cy="252000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fld id="{330FFF43-A68E-4441-863F-1E5FDC9C9E7E}" type="datetimeFigureOut">
              <a:rPr lang="nl-NL" smtClean="0">
                <a:solidFill>
                  <a:prstClr val="black"/>
                </a:solidFill>
              </a:rPr>
              <a:pPr/>
              <a:t>1-6-2022</a:t>
            </a:fld>
            <a:endParaRPr lang="nl-NL" dirty="0">
              <a:solidFill>
                <a:prstClr val="black"/>
              </a:solidFill>
            </a:endParaRPr>
          </a:p>
        </p:txBody>
      </p:sp>
      <p:sp>
        <p:nvSpPr>
          <p:cNvPr id="11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1691680" y="6342261"/>
            <a:ext cx="7200800" cy="266088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endParaRPr lang="nl-NL" dirty="0">
              <a:solidFill>
                <a:prstClr val="black"/>
              </a:solidFill>
            </a:endParaRPr>
          </a:p>
        </p:txBody>
      </p:sp>
      <p:sp>
        <p:nvSpPr>
          <p:cNvPr id="12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246323" y="6356349"/>
            <a:ext cx="725277" cy="252000"/>
          </a:xfrm>
          <a:prstGeom prst="rect">
            <a:avLst/>
          </a:prstGeom>
        </p:spPr>
        <p:txBody>
          <a:bodyPr/>
          <a:lstStyle>
            <a:lvl1pPr algn="l"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fld id="{D484D21D-6F67-453B-9876-1E1B2169E10B}" type="slidenum">
              <a:rPr lang="nl-NL" smtClean="0">
                <a:solidFill>
                  <a:prstClr val="black"/>
                </a:solidFill>
              </a:rPr>
              <a:pPr/>
              <a:t>‹nr.›</a:t>
            </a:fld>
            <a:endParaRPr lang="nl-NL" dirty="0">
              <a:solidFill>
                <a:prstClr val="black"/>
              </a:solidFill>
            </a:endParaRPr>
          </a:p>
        </p:txBody>
      </p:sp>
      <p:sp>
        <p:nvSpPr>
          <p:cNvPr id="14" name="Tijdelijke aanduiding voor inhoud 6"/>
          <p:cNvSpPr>
            <a:spLocks noGrp="1"/>
          </p:cNvSpPr>
          <p:nvPr>
            <p:ph sz="quarter" idx="13"/>
          </p:nvPr>
        </p:nvSpPr>
        <p:spPr>
          <a:xfrm>
            <a:off x="246063" y="2145175"/>
            <a:ext cx="4230000" cy="403225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</p:txBody>
      </p:sp>
      <p:sp>
        <p:nvSpPr>
          <p:cNvPr id="15" name="Tijdelijke aanduiding voor inhoud 6"/>
          <p:cNvSpPr>
            <a:spLocks noGrp="1"/>
          </p:cNvSpPr>
          <p:nvPr>
            <p:ph sz="quarter" idx="14"/>
          </p:nvPr>
        </p:nvSpPr>
        <p:spPr>
          <a:xfrm>
            <a:off x="4662480" y="2132854"/>
            <a:ext cx="4230000" cy="403225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</p:txBody>
      </p:sp>
    </p:spTree>
    <p:extLst>
      <p:ext uri="{BB962C8B-B14F-4D97-AF65-F5344CB8AC3E}">
        <p14:creationId xmlns:p14="http://schemas.microsoft.com/office/powerpoint/2010/main" val="1184321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</p:spTree>
    <p:extLst>
      <p:ext uri="{BB962C8B-B14F-4D97-AF65-F5344CB8AC3E}">
        <p14:creationId xmlns:p14="http://schemas.microsoft.com/office/powerpoint/2010/main" val="151930733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246323" y="2132853"/>
            <a:ext cx="4235197" cy="76844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11" name="shpTitel"/>
          <p:cNvSpPr>
            <a:spLocks noGrp="1" noChangeArrowheads="1"/>
          </p:cNvSpPr>
          <p:nvPr>
            <p:ph type="title"/>
          </p:nvPr>
        </p:nvSpPr>
        <p:spPr bwMode="auto">
          <a:xfrm>
            <a:off x="251520" y="1268760"/>
            <a:ext cx="8640960" cy="864094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12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0" y="6597353"/>
            <a:ext cx="4320480" cy="252000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fld id="{330FFF43-A68E-4441-863F-1E5FDC9C9E7E}" type="datetimeFigureOut">
              <a:rPr lang="nl-NL" smtClean="0">
                <a:solidFill>
                  <a:prstClr val="black"/>
                </a:solidFill>
              </a:rPr>
              <a:pPr/>
              <a:t>1-6-2022</a:t>
            </a:fld>
            <a:endParaRPr lang="nl-NL" dirty="0">
              <a:solidFill>
                <a:prstClr val="black"/>
              </a:solidFill>
            </a:endParaRPr>
          </a:p>
        </p:txBody>
      </p:sp>
      <p:sp>
        <p:nvSpPr>
          <p:cNvPr id="13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1691680" y="6342261"/>
            <a:ext cx="7200800" cy="266088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endParaRPr lang="nl-NL" dirty="0">
              <a:solidFill>
                <a:prstClr val="black"/>
              </a:solidFill>
            </a:endParaRPr>
          </a:p>
        </p:txBody>
      </p:sp>
      <p:sp>
        <p:nvSpPr>
          <p:cNvPr id="14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246323" y="6356349"/>
            <a:ext cx="725277" cy="252000"/>
          </a:xfrm>
          <a:prstGeom prst="rect">
            <a:avLst/>
          </a:prstGeom>
        </p:spPr>
        <p:txBody>
          <a:bodyPr/>
          <a:lstStyle>
            <a:lvl1pPr algn="l"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fld id="{D484D21D-6F67-453B-9876-1E1B2169E10B}" type="slidenum">
              <a:rPr lang="nl-NL" smtClean="0">
                <a:solidFill>
                  <a:prstClr val="black"/>
                </a:solidFill>
              </a:rPr>
              <a:pPr/>
              <a:t>‹nr.›</a:t>
            </a:fld>
            <a:endParaRPr lang="nl-NL" dirty="0">
              <a:solidFill>
                <a:prstClr val="black"/>
              </a:solidFill>
            </a:endParaRPr>
          </a:p>
        </p:txBody>
      </p:sp>
      <p:sp>
        <p:nvSpPr>
          <p:cNvPr id="16" name="Tijdelijke aanduiding voor tekst 2"/>
          <p:cNvSpPr>
            <a:spLocks noGrp="1"/>
          </p:cNvSpPr>
          <p:nvPr>
            <p:ph type="body" idx="12"/>
          </p:nvPr>
        </p:nvSpPr>
        <p:spPr>
          <a:xfrm>
            <a:off x="4657283" y="2156859"/>
            <a:ext cx="4235197" cy="76844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17" name="Tijdelijke aanduiding voor inhoud 6"/>
          <p:cNvSpPr>
            <a:spLocks noGrp="1"/>
          </p:cNvSpPr>
          <p:nvPr>
            <p:ph sz="quarter" idx="13"/>
          </p:nvPr>
        </p:nvSpPr>
        <p:spPr>
          <a:xfrm>
            <a:off x="246063" y="2925304"/>
            <a:ext cx="4230000" cy="324000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</p:txBody>
      </p:sp>
      <p:sp>
        <p:nvSpPr>
          <p:cNvPr id="18" name="Tijdelijke aanduiding voor inhoud 6"/>
          <p:cNvSpPr>
            <a:spLocks noGrp="1"/>
          </p:cNvSpPr>
          <p:nvPr>
            <p:ph sz="quarter" idx="14"/>
          </p:nvPr>
        </p:nvSpPr>
        <p:spPr>
          <a:xfrm>
            <a:off x="4662480" y="2924944"/>
            <a:ext cx="4230000" cy="324000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</p:txBody>
      </p:sp>
    </p:spTree>
    <p:extLst>
      <p:ext uri="{BB962C8B-B14F-4D97-AF65-F5344CB8AC3E}">
        <p14:creationId xmlns:p14="http://schemas.microsoft.com/office/powerpoint/2010/main" val="46311629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hpTitel"/>
          <p:cNvSpPr>
            <a:spLocks noGrp="1" noChangeArrowheads="1"/>
          </p:cNvSpPr>
          <p:nvPr>
            <p:ph type="title"/>
          </p:nvPr>
        </p:nvSpPr>
        <p:spPr bwMode="auto">
          <a:xfrm>
            <a:off x="251520" y="1268760"/>
            <a:ext cx="8640960" cy="864094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8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0" y="6597353"/>
            <a:ext cx="4320480" cy="252000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fld id="{330FFF43-A68E-4441-863F-1E5FDC9C9E7E}" type="datetimeFigureOut">
              <a:rPr lang="nl-NL" smtClean="0">
                <a:solidFill>
                  <a:prstClr val="black"/>
                </a:solidFill>
              </a:rPr>
              <a:pPr/>
              <a:t>1-6-2022</a:t>
            </a:fld>
            <a:endParaRPr lang="nl-NL" dirty="0">
              <a:solidFill>
                <a:prstClr val="black"/>
              </a:solidFill>
            </a:endParaRPr>
          </a:p>
        </p:txBody>
      </p:sp>
      <p:sp>
        <p:nvSpPr>
          <p:cNvPr id="9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1691680" y="6342261"/>
            <a:ext cx="7200800" cy="266088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endParaRPr lang="nl-NL" dirty="0">
              <a:solidFill>
                <a:prstClr val="black"/>
              </a:solidFill>
            </a:endParaRPr>
          </a:p>
        </p:txBody>
      </p:sp>
      <p:sp>
        <p:nvSpPr>
          <p:cNvPr id="10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246323" y="6356349"/>
            <a:ext cx="725277" cy="252000"/>
          </a:xfrm>
          <a:prstGeom prst="rect">
            <a:avLst/>
          </a:prstGeom>
        </p:spPr>
        <p:txBody>
          <a:bodyPr/>
          <a:lstStyle>
            <a:lvl1pPr algn="l"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fld id="{D484D21D-6F67-453B-9876-1E1B2169E10B}" type="slidenum">
              <a:rPr lang="nl-NL" smtClean="0">
                <a:solidFill>
                  <a:prstClr val="black"/>
                </a:solidFill>
              </a:rPr>
              <a:pPr/>
              <a:t>‹nr.›</a:t>
            </a:fld>
            <a:endParaRPr lang="nl-NL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416876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jdelijke aanduiding voor afbeelding 5"/>
          <p:cNvSpPr>
            <a:spLocks noGrp="1"/>
          </p:cNvSpPr>
          <p:nvPr>
            <p:ph type="pic" sz="quarter" idx="10"/>
          </p:nvPr>
        </p:nvSpPr>
        <p:spPr>
          <a:xfrm>
            <a:off x="0" y="1052513"/>
            <a:ext cx="9144000" cy="525621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nl-NL"/>
              <a:t>Klik op het pictogram als u een afbeelding wilt toevoegen</a:t>
            </a:r>
          </a:p>
        </p:txBody>
      </p:sp>
    </p:spTree>
    <p:extLst>
      <p:ext uri="{BB962C8B-B14F-4D97-AF65-F5344CB8AC3E}">
        <p14:creationId xmlns:p14="http://schemas.microsoft.com/office/powerpoint/2010/main" val="326526964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rafi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grafiek 2"/>
          <p:cNvSpPr>
            <a:spLocks noGrp="1"/>
          </p:cNvSpPr>
          <p:nvPr>
            <p:ph type="chart" sz="quarter" idx="10"/>
          </p:nvPr>
        </p:nvSpPr>
        <p:spPr>
          <a:xfrm>
            <a:off x="0" y="1052513"/>
            <a:ext cx="9144000" cy="525621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nl-NL"/>
              <a:t>Klik op het pictogram als u een grafiek wilt toevoegen</a:t>
            </a:r>
          </a:p>
        </p:txBody>
      </p:sp>
    </p:spTree>
    <p:extLst>
      <p:ext uri="{BB962C8B-B14F-4D97-AF65-F5344CB8AC3E}">
        <p14:creationId xmlns:p14="http://schemas.microsoft.com/office/powerpoint/2010/main" val="37890202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tabel 3"/>
          <p:cNvSpPr>
            <a:spLocks noGrp="1"/>
          </p:cNvSpPr>
          <p:nvPr>
            <p:ph type="tbl" sz="quarter" idx="10"/>
          </p:nvPr>
        </p:nvSpPr>
        <p:spPr>
          <a:xfrm>
            <a:off x="0" y="1052513"/>
            <a:ext cx="9144000" cy="525621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nl-NL"/>
              <a:t>Klik op het pictogram als u een tabel wilt toevoegen</a:t>
            </a:r>
          </a:p>
        </p:txBody>
      </p:sp>
    </p:spTree>
    <p:extLst>
      <p:ext uri="{BB962C8B-B14F-4D97-AF65-F5344CB8AC3E}">
        <p14:creationId xmlns:p14="http://schemas.microsoft.com/office/powerpoint/2010/main" val="128718674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pTekst"/>
          <p:cNvSpPr>
            <a:spLocks noGrp="1" noChangeArrowheads="1"/>
          </p:cNvSpPr>
          <p:nvPr>
            <p:ph idx="1"/>
          </p:nvPr>
        </p:nvSpPr>
        <p:spPr bwMode="auto">
          <a:xfrm>
            <a:off x="251520" y="2156859"/>
            <a:ext cx="4230000" cy="40582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lang="nl-NL" sz="2400" dirty="0" smtClean="0"/>
            </a:lvl1pPr>
            <a:lvl2pPr>
              <a:defRPr lang="nl-NL" sz="2000" dirty="0" smtClean="0"/>
            </a:lvl2pPr>
            <a:lvl3pPr>
              <a:defRPr lang="nl-NL" sz="1800" dirty="0" smtClean="0"/>
            </a:lvl3pPr>
          </a:lstStyle>
          <a:p>
            <a:pPr marL="360000" lvl="0" indent="-3600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nl-NL"/>
              <a:t>Klik om de modelstijlen te bewerken</a:t>
            </a:r>
          </a:p>
          <a:p>
            <a:pPr marL="360000" lvl="1" indent="-3600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nl-NL"/>
              <a:t>Tweede niveau</a:t>
            </a:r>
          </a:p>
          <a:p>
            <a:pPr marL="360000" lvl="2" indent="-3600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nl-NL"/>
              <a:t>Derde niveau</a:t>
            </a:r>
          </a:p>
        </p:txBody>
      </p:sp>
      <p:sp>
        <p:nvSpPr>
          <p:cNvPr id="9" name="shpTitel"/>
          <p:cNvSpPr>
            <a:spLocks noGrp="1" noChangeArrowheads="1"/>
          </p:cNvSpPr>
          <p:nvPr>
            <p:ph type="title"/>
          </p:nvPr>
        </p:nvSpPr>
        <p:spPr bwMode="auto">
          <a:xfrm>
            <a:off x="251520" y="1268760"/>
            <a:ext cx="4230000" cy="864094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10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0" y="6597353"/>
            <a:ext cx="4320480" cy="252000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fld id="{330FFF43-A68E-4441-863F-1E5FDC9C9E7E}" type="datetimeFigureOut">
              <a:rPr lang="nl-NL" smtClean="0">
                <a:solidFill>
                  <a:prstClr val="black"/>
                </a:solidFill>
              </a:rPr>
              <a:pPr/>
              <a:t>1-6-2022</a:t>
            </a:fld>
            <a:endParaRPr lang="nl-NL" dirty="0">
              <a:solidFill>
                <a:prstClr val="black"/>
              </a:solidFill>
            </a:endParaRPr>
          </a:p>
        </p:txBody>
      </p:sp>
      <p:sp>
        <p:nvSpPr>
          <p:cNvPr id="11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1691680" y="6342261"/>
            <a:ext cx="7200800" cy="266088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endParaRPr lang="nl-NL" dirty="0">
              <a:solidFill>
                <a:prstClr val="black"/>
              </a:solidFill>
            </a:endParaRPr>
          </a:p>
        </p:txBody>
      </p:sp>
      <p:sp>
        <p:nvSpPr>
          <p:cNvPr id="12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246323" y="6356349"/>
            <a:ext cx="725277" cy="252000"/>
          </a:xfrm>
          <a:prstGeom prst="rect">
            <a:avLst/>
          </a:prstGeom>
        </p:spPr>
        <p:txBody>
          <a:bodyPr/>
          <a:lstStyle>
            <a:lvl1pPr algn="l"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fld id="{D484D21D-6F67-453B-9876-1E1B2169E10B}" type="slidenum">
              <a:rPr lang="nl-NL" smtClean="0">
                <a:solidFill>
                  <a:prstClr val="black"/>
                </a:solidFill>
              </a:rPr>
              <a:pPr/>
              <a:t>‹nr.›</a:t>
            </a:fld>
            <a:endParaRPr lang="nl-NL" dirty="0">
              <a:solidFill>
                <a:prstClr val="black"/>
              </a:solidFill>
            </a:endParaRPr>
          </a:p>
        </p:txBody>
      </p:sp>
      <p:sp>
        <p:nvSpPr>
          <p:cNvPr id="15" name="Tijdelijke aanduiding voor inhoud 14"/>
          <p:cNvSpPr>
            <a:spLocks noGrp="1"/>
          </p:cNvSpPr>
          <p:nvPr>
            <p:ph sz="quarter" idx="10"/>
          </p:nvPr>
        </p:nvSpPr>
        <p:spPr>
          <a:xfrm>
            <a:off x="4572000" y="1052736"/>
            <a:ext cx="4572000" cy="5289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</p:spTree>
    <p:extLst>
      <p:ext uri="{BB962C8B-B14F-4D97-AF65-F5344CB8AC3E}">
        <p14:creationId xmlns:p14="http://schemas.microsoft.com/office/powerpoint/2010/main" val="3173503182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pTekst"/>
          <p:cNvSpPr>
            <a:spLocks noGrp="1" noChangeArrowheads="1"/>
          </p:cNvSpPr>
          <p:nvPr>
            <p:ph idx="1" hasCustomPrompt="1"/>
          </p:nvPr>
        </p:nvSpPr>
        <p:spPr bwMode="auto">
          <a:xfrm>
            <a:off x="251520" y="2156859"/>
            <a:ext cx="4230000" cy="40582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nl-NL" dirty="0"/>
              <a:t>Klik om de opmaakprofielen van de </a:t>
            </a:r>
            <a:r>
              <a:rPr lang="nl-NL" dirty="0" err="1"/>
              <a:t>modeltekst</a:t>
            </a:r>
            <a:r>
              <a:rPr lang="nl-NL" dirty="0"/>
              <a:t> te bewerken</a:t>
            </a:r>
          </a:p>
        </p:txBody>
      </p:sp>
      <p:sp>
        <p:nvSpPr>
          <p:cNvPr id="9" name="shpTitel"/>
          <p:cNvSpPr>
            <a:spLocks noGrp="1" noChangeArrowheads="1"/>
          </p:cNvSpPr>
          <p:nvPr>
            <p:ph type="title"/>
          </p:nvPr>
        </p:nvSpPr>
        <p:spPr bwMode="auto">
          <a:xfrm>
            <a:off x="251520" y="1268760"/>
            <a:ext cx="4230000" cy="864094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10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0" y="6597353"/>
            <a:ext cx="4320480" cy="252000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fld id="{330FFF43-A68E-4441-863F-1E5FDC9C9E7E}" type="datetimeFigureOut">
              <a:rPr lang="nl-NL" smtClean="0">
                <a:solidFill>
                  <a:prstClr val="black"/>
                </a:solidFill>
              </a:rPr>
              <a:pPr/>
              <a:t>1-6-2022</a:t>
            </a:fld>
            <a:endParaRPr lang="nl-NL" dirty="0">
              <a:solidFill>
                <a:prstClr val="black"/>
              </a:solidFill>
            </a:endParaRPr>
          </a:p>
        </p:txBody>
      </p:sp>
      <p:sp>
        <p:nvSpPr>
          <p:cNvPr id="11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1691680" y="6342261"/>
            <a:ext cx="7200800" cy="266088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endParaRPr lang="nl-NL" dirty="0">
              <a:solidFill>
                <a:prstClr val="black"/>
              </a:solidFill>
            </a:endParaRPr>
          </a:p>
        </p:txBody>
      </p:sp>
      <p:sp>
        <p:nvSpPr>
          <p:cNvPr id="12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246323" y="6356349"/>
            <a:ext cx="725277" cy="252000"/>
          </a:xfrm>
          <a:prstGeom prst="rect">
            <a:avLst/>
          </a:prstGeom>
        </p:spPr>
        <p:txBody>
          <a:bodyPr/>
          <a:lstStyle>
            <a:lvl1pPr algn="l"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fld id="{D484D21D-6F67-453B-9876-1E1B2169E10B}" type="slidenum">
              <a:rPr lang="nl-NL" smtClean="0">
                <a:solidFill>
                  <a:prstClr val="black"/>
                </a:solidFill>
              </a:rPr>
              <a:pPr/>
              <a:t>‹nr.›</a:t>
            </a:fld>
            <a:endParaRPr lang="nl-NL" dirty="0">
              <a:solidFill>
                <a:prstClr val="black"/>
              </a:solidFill>
            </a:endParaRPr>
          </a:p>
        </p:txBody>
      </p:sp>
      <p:sp>
        <p:nvSpPr>
          <p:cNvPr id="15" name="Tijdelijke aanduiding voor afbeelding 14"/>
          <p:cNvSpPr>
            <a:spLocks noGrp="1"/>
          </p:cNvSpPr>
          <p:nvPr>
            <p:ph type="pic" sz="quarter" idx="10"/>
          </p:nvPr>
        </p:nvSpPr>
        <p:spPr>
          <a:xfrm>
            <a:off x="4572000" y="1052736"/>
            <a:ext cx="4571999" cy="5289525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nl-NL"/>
              <a:t>Klik op het pictogram als u een afbeelding wilt toevoegen</a:t>
            </a:r>
          </a:p>
        </p:txBody>
      </p:sp>
    </p:spTree>
    <p:extLst>
      <p:ext uri="{BB962C8B-B14F-4D97-AF65-F5344CB8AC3E}">
        <p14:creationId xmlns:p14="http://schemas.microsoft.com/office/powerpoint/2010/main" val="32805035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pTitel"/>
          <p:cNvSpPr>
            <a:spLocks noGrp="1" noChangeArrowheads="1"/>
          </p:cNvSpPr>
          <p:nvPr>
            <p:ph type="title"/>
          </p:nvPr>
        </p:nvSpPr>
        <p:spPr bwMode="auto">
          <a:xfrm>
            <a:off x="251520" y="1268760"/>
            <a:ext cx="8640960" cy="864094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10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0" y="6597353"/>
            <a:ext cx="4320480" cy="252000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fld id="{330FFF43-A68E-4441-863F-1E5FDC9C9E7E}" type="datetimeFigureOut">
              <a:rPr lang="nl-NL" smtClean="0"/>
              <a:pPr/>
              <a:t>1-6-2022</a:t>
            </a:fld>
            <a:endParaRPr lang="nl-NL" dirty="0"/>
          </a:p>
        </p:txBody>
      </p:sp>
      <p:sp>
        <p:nvSpPr>
          <p:cNvPr id="11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1691680" y="6342261"/>
            <a:ext cx="7200800" cy="266088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endParaRPr lang="nl-NL" dirty="0"/>
          </a:p>
        </p:txBody>
      </p:sp>
      <p:sp>
        <p:nvSpPr>
          <p:cNvPr id="12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246323" y="6356349"/>
            <a:ext cx="725277" cy="252000"/>
          </a:xfrm>
          <a:prstGeom prst="rect">
            <a:avLst/>
          </a:prstGeom>
        </p:spPr>
        <p:txBody>
          <a:bodyPr/>
          <a:lstStyle>
            <a:lvl1pPr algn="l"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fld id="{D484D21D-6F67-453B-9876-1E1B2169E10B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14" name="Tijdelijke aanduiding voor inhoud 6"/>
          <p:cNvSpPr>
            <a:spLocks noGrp="1"/>
          </p:cNvSpPr>
          <p:nvPr>
            <p:ph sz="quarter" idx="13"/>
          </p:nvPr>
        </p:nvSpPr>
        <p:spPr>
          <a:xfrm>
            <a:off x="246063" y="2145175"/>
            <a:ext cx="4230000" cy="403225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</p:txBody>
      </p:sp>
      <p:sp>
        <p:nvSpPr>
          <p:cNvPr id="15" name="Tijdelijke aanduiding voor inhoud 6"/>
          <p:cNvSpPr>
            <a:spLocks noGrp="1"/>
          </p:cNvSpPr>
          <p:nvPr>
            <p:ph sz="quarter" idx="14"/>
          </p:nvPr>
        </p:nvSpPr>
        <p:spPr>
          <a:xfrm>
            <a:off x="4662480" y="2132854"/>
            <a:ext cx="4230000" cy="403225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</p:txBody>
      </p:sp>
    </p:spTree>
    <p:extLst>
      <p:ext uri="{BB962C8B-B14F-4D97-AF65-F5344CB8AC3E}">
        <p14:creationId xmlns:p14="http://schemas.microsoft.com/office/powerpoint/2010/main" val="17464409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246323" y="2132853"/>
            <a:ext cx="4235197" cy="76844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11" name="shpTitel"/>
          <p:cNvSpPr>
            <a:spLocks noGrp="1" noChangeArrowheads="1"/>
          </p:cNvSpPr>
          <p:nvPr>
            <p:ph type="title"/>
          </p:nvPr>
        </p:nvSpPr>
        <p:spPr bwMode="auto">
          <a:xfrm>
            <a:off x="251520" y="1268760"/>
            <a:ext cx="8640960" cy="864094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12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0" y="6597353"/>
            <a:ext cx="4320480" cy="252000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fld id="{330FFF43-A68E-4441-863F-1E5FDC9C9E7E}" type="datetimeFigureOut">
              <a:rPr lang="nl-NL" smtClean="0"/>
              <a:pPr/>
              <a:t>1-6-2022</a:t>
            </a:fld>
            <a:endParaRPr lang="nl-NL" dirty="0"/>
          </a:p>
        </p:txBody>
      </p:sp>
      <p:sp>
        <p:nvSpPr>
          <p:cNvPr id="13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1691680" y="6342261"/>
            <a:ext cx="7200800" cy="266088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endParaRPr lang="nl-NL" dirty="0"/>
          </a:p>
        </p:txBody>
      </p:sp>
      <p:sp>
        <p:nvSpPr>
          <p:cNvPr id="14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246323" y="6356349"/>
            <a:ext cx="725277" cy="252000"/>
          </a:xfrm>
          <a:prstGeom prst="rect">
            <a:avLst/>
          </a:prstGeom>
        </p:spPr>
        <p:txBody>
          <a:bodyPr/>
          <a:lstStyle>
            <a:lvl1pPr algn="l"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fld id="{D484D21D-6F67-453B-9876-1E1B2169E10B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16" name="Tijdelijke aanduiding voor tekst 2"/>
          <p:cNvSpPr>
            <a:spLocks noGrp="1"/>
          </p:cNvSpPr>
          <p:nvPr>
            <p:ph type="body" idx="12"/>
          </p:nvPr>
        </p:nvSpPr>
        <p:spPr>
          <a:xfrm>
            <a:off x="4657283" y="2156859"/>
            <a:ext cx="4235197" cy="76844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17" name="Tijdelijke aanduiding voor inhoud 6"/>
          <p:cNvSpPr>
            <a:spLocks noGrp="1"/>
          </p:cNvSpPr>
          <p:nvPr>
            <p:ph sz="quarter" idx="13"/>
          </p:nvPr>
        </p:nvSpPr>
        <p:spPr>
          <a:xfrm>
            <a:off x="246063" y="2925304"/>
            <a:ext cx="4230000" cy="324000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</p:txBody>
      </p:sp>
      <p:sp>
        <p:nvSpPr>
          <p:cNvPr id="18" name="Tijdelijke aanduiding voor inhoud 6"/>
          <p:cNvSpPr>
            <a:spLocks noGrp="1"/>
          </p:cNvSpPr>
          <p:nvPr>
            <p:ph sz="quarter" idx="14"/>
          </p:nvPr>
        </p:nvSpPr>
        <p:spPr>
          <a:xfrm>
            <a:off x="4662480" y="2924944"/>
            <a:ext cx="4230000" cy="324000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</p:txBody>
      </p:sp>
    </p:spTree>
    <p:extLst>
      <p:ext uri="{BB962C8B-B14F-4D97-AF65-F5344CB8AC3E}">
        <p14:creationId xmlns:p14="http://schemas.microsoft.com/office/powerpoint/2010/main" val="3970017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hpTitel"/>
          <p:cNvSpPr>
            <a:spLocks noGrp="1" noChangeArrowheads="1"/>
          </p:cNvSpPr>
          <p:nvPr>
            <p:ph type="title"/>
          </p:nvPr>
        </p:nvSpPr>
        <p:spPr bwMode="auto">
          <a:xfrm>
            <a:off x="251520" y="1268760"/>
            <a:ext cx="8640960" cy="864094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8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0" y="6597353"/>
            <a:ext cx="4320480" cy="252000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fld id="{330FFF43-A68E-4441-863F-1E5FDC9C9E7E}" type="datetimeFigureOut">
              <a:rPr lang="nl-NL" smtClean="0"/>
              <a:pPr/>
              <a:t>1-6-2022</a:t>
            </a:fld>
            <a:endParaRPr lang="nl-NL" dirty="0"/>
          </a:p>
        </p:txBody>
      </p:sp>
      <p:sp>
        <p:nvSpPr>
          <p:cNvPr id="9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1691680" y="6342261"/>
            <a:ext cx="7200800" cy="266088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endParaRPr lang="nl-NL" dirty="0"/>
          </a:p>
        </p:txBody>
      </p:sp>
      <p:sp>
        <p:nvSpPr>
          <p:cNvPr id="10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246323" y="6356349"/>
            <a:ext cx="725277" cy="252000"/>
          </a:xfrm>
          <a:prstGeom prst="rect">
            <a:avLst/>
          </a:prstGeom>
        </p:spPr>
        <p:txBody>
          <a:bodyPr/>
          <a:lstStyle>
            <a:lvl1pPr algn="l"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fld id="{D484D21D-6F67-453B-9876-1E1B2169E10B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615555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jdelijke aanduiding voor afbeelding 5"/>
          <p:cNvSpPr>
            <a:spLocks noGrp="1"/>
          </p:cNvSpPr>
          <p:nvPr>
            <p:ph type="pic" sz="quarter" idx="10"/>
          </p:nvPr>
        </p:nvSpPr>
        <p:spPr>
          <a:xfrm>
            <a:off x="0" y="1052513"/>
            <a:ext cx="9144000" cy="525621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nl-NL"/>
              <a:t>Klik op het pictogram als u een afbeelding wilt toevoegen</a:t>
            </a:r>
          </a:p>
        </p:txBody>
      </p:sp>
    </p:spTree>
    <p:extLst>
      <p:ext uri="{BB962C8B-B14F-4D97-AF65-F5344CB8AC3E}">
        <p14:creationId xmlns:p14="http://schemas.microsoft.com/office/powerpoint/2010/main" val="87855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rafi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grafiek 2"/>
          <p:cNvSpPr>
            <a:spLocks noGrp="1"/>
          </p:cNvSpPr>
          <p:nvPr>
            <p:ph type="chart" sz="quarter" idx="10"/>
          </p:nvPr>
        </p:nvSpPr>
        <p:spPr>
          <a:xfrm>
            <a:off x="0" y="1052513"/>
            <a:ext cx="9144000" cy="525621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nl-NL"/>
              <a:t>Klik op het pictogram als u een grafiek wilt toevoegen</a:t>
            </a:r>
          </a:p>
        </p:txBody>
      </p:sp>
    </p:spTree>
    <p:extLst>
      <p:ext uri="{BB962C8B-B14F-4D97-AF65-F5344CB8AC3E}">
        <p14:creationId xmlns:p14="http://schemas.microsoft.com/office/powerpoint/2010/main" val="12560202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6" Type="http://schemas.openxmlformats.org/officeDocument/2006/relationships/image" Target="../media/image8.png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7.pn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6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6" Type="http://schemas.openxmlformats.org/officeDocument/2006/relationships/image" Target="../media/image8.png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5" Type="http://schemas.openxmlformats.org/officeDocument/2006/relationships/image" Target="../media/image7.png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image" Target="../media/image6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slideLayout" Target="../slideLayouts/slideLayout46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pKleurvlakOnder"/>
          <p:cNvSpPr/>
          <p:nvPr/>
        </p:nvSpPr>
        <p:spPr>
          <a:xfrm>
            <a:off x="0" y="6318250"/>
            <a:ext cx="9144000" cy="5397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7" name="shpKleurvlakBoven"/>
          <p:cNvSpPr/>
          <p:nvPr/>
        </p:nvSpPr>
        <p:spPr>
          <a:xfrm>
            <a:off x="0" y="0"/>
            <a:ext cx="9144000" cy="10715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 dirty="0"/>
          </a:p>
        </p:txBody>
      </p:sp>
      <p:pic>
        <p:nvPicPr>
          <p:cNvPr id="8" name="shpBeeldmerk" descr="RO__vervolgpagina~LPPT.png"/>
          <p:cNvPicPr>
            <a:picLocks noChangeAspect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0"/>
            <a:ext cx="91440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shpKleurvlakBoven"/>
          <p:cNvSpPr/>
          <p:nvPr/>
        </p:nvSpPr>
        <p:spPr>
          <a:xfrm>
            <a:off x="0" y="0"/>
            <a:ext cx="9144000" cy="10715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 dirty="0"/>
          </a:p>
        </p:txBody>
      </p:sp>
      <p:pic>
        <p:nvPicPr>
          <p:cNvPr id="10" name="shpBeeldmerk" descr="RO__vervolgpagina~LPPT.png"/>
          <p:cNvPicPr>
            <a:picLocks noChangeAspect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0"/>
            <a:ext cx="91440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shpKleurvlakBoven"/>
          <p:cNvSpPr/>
          <p:nvPr/>
        </p:nvSpPr>
        <p:spPr>
          <a:xfrm>
            <a:off x="0" y="0"/>
            <a:ext cx="9144000" cy="10715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 dirty="0"/>
          </a:p>
        </p:txBody>
      </p:sp>
      <p:pic>
        <p:nvPicPr>
          <p:cNvPr id="13" name="shpBeeldmerk" descr="RO__vervolgpagina~LPPT.png"/>
          <p:cNvPicPr>
            <a:picLocks noChangeAspect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0"/>
            <a:ext cx="91440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shpTitel"/>
          <p:cNvSpPr>
            <a:spLocks noGrp="1" noChangeArrowheads="1"/>
          </p:cNvSpPr>
          <p:nvPr>
            <p:ph type="title"/>
          </p:nvPr>
        </p:nvSpPr>
        <p:spPr bwMode="auto">
          <a:xfrm>
            <a:off x="251520" y="1268760"/>
            <a:ext cx="8640960" cy="864094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dirty="0"/>
              <a:t>Klik om het opmaakprofiel te bewerken</a:t>
            </a:r>
          </a:p>
        </p:txBody>
      </p:sp>
      <p:sp>
        <p:nvSpPr>
          <p:cNvPr id="18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0" y="6597353"/>
            <a:ext cx="4320480" cy="252000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fld id="{330FFF43-A68E-4441-863F-1E5FDC9C9E7E}" type="datetimeFigureOut">
              <a:rPr lang="nl-NL" smtClean="0"/>
              <a:pPr/>
              <a:t>1-6-2022</a:t>
            </a:fld>
            <a:endParaRPr lang="nl-NL" dirty="0"/>
          </a:p>
        </p:txBody>
      </p:sp>
      <p:sp>
        <p:nvSpPr>
          <p:cNvPr id="19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1691680" y="6342261"/>
            <a:ext cx="7200800" cy="266088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endParaRPr lang="nl-NL" dirty="0"/>
          </a:p>
        </p:txBody>
      </p:sp>
      <p:sp>
        <p:nvSpPr>
          <p:cNvPr id="20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246323" y="6356349"/>
            <a:ext cx="725277" cy="252000"/>
          </a:xfrm>
          <a:prstGeom prst="rect">
            <a:avLst/>
          </a:prstGeom>
        </p:spPr>
        <p:txBody>
          <a:bodyPr/>
          <a:lstStyle>
            <a:lvl1pPr algn="l"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fld id="{D484D21D-6F67-453B-9876-1E1B2169E10B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65481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6" r:id="rId1"/>
    <p:sldLayoutId id="2147483837" r:id="rId2"/>
    <p:sldLayoutId id="2147483827" r:id="rId3"/>
    <p:sldLayoutId id="2147483828" r:id="rId4"/>
    <p:sldLayoutId id="2147483829" r:id="rId5"/>
    <p:sldLayoutId id="2147483830" r:id="rId6"/>
    <p:sldLayoutId id="2147483831" r:id="rId7"/>
    <p:sldLayoutId id="2147483832" r:id="rId8"/>
    <p:sldLayoutId id="2147483835" r:id="rId9"/>
    <p:sldLayoutId id="2147483836" r:id="rId10"/>
    <p:sldLayoutId id="2147483833" r:id="rId11"/>
    <p:sldLayoutId id="2147483834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60000" indent="-3600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20000" indent="-360000" algn="l" defTabSz="914400" rtl="0" eaLnBrk="1" latinLnBrk="0" hangingPunct="1">
        <a:lnSpc>
          <a:spcPct val="90000"/>
        </a:lnSpc>
        <a:spcBef>
          <a:spcPts val="500"/>
        </a:spcBef>
        <a:buFont typeface="Verdana" panose="020B0604030504040204" pitchFamily="34" charset="0"/>
        <a:buChar char="-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080000" indent="-360000" algn="l" defTabSz="914400" rtl="0" eaLnBrk="1" latinLnBrk="0" hangingPunct="1">
        <a:lnSpc>
          <a:spcPct val="90000"/>
        </a:lnSpc>
        <a:spcBef>
          <a:spcPts val="500"/>
        </a:spcBef>
        <a:buSzPct val="75000"/>
        <a:buFont typeface="Verdana" panose="020B0604030504040204" pitchFamily="34" charset="0"/>
        <a:buChar char="&gt;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pKleurvlakOnder"/>
          <p:cNvSpPr>
            <a:spLocks noChangeArrowheads="1"/>
          </p:cNvSpPr>
          <p:nvPr/>
        </p:nvSpPr>
        <p:spPr bwMode="auto">
          <a:xfrm>
            <a:off x="0" y="6318250"/>
            <a:ext cx="9144000" cy="539750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 dirty="0">
              <a:solidFill>
                <a:srgbClr val="FFFFFF"/>
              </a:solidFill>
              <a:latin typeface="Verdana"/>
              <a:cs typeface="+mn-cs"/>
            </a:endParaRPr>
          </a:p>
        </p:txBody>
      </p:sp>
      <p:sp>
        <p:nvSpPr>
          <p:cNvPr id="9" name="shpTekst"/>
          <p:cNvSpPr>
            <a:spLocks noChangeArrowheads="1"/>
          </p:cNvSpPr>
          <p:nvPr/>
        </p:nvSpPr>
        <p:spPr bwMode="auto">
          <a:xfrm>
            <a:off x="0" y="0"/>
            <a:ext cx="9144000" cy="1071563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 dirty="0">
              <a:solidFill>
                <a:srgbClr val="FFFFFF"/>
              </a:solidFill>
              <a:latin typeface="Verdana"/>
              <a:cs typeface="+mn-cs"/>
            </a:endParaRPr>
          </a:p>
        </p:txBody>
      </p:sp>
      <p:pic>
        <p:nvPicPr>
          <p:cNvPr id="8196" name="shpDatum" descr="RO__vervolgpagina~LPPT.png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7" name="shpVoettekst"/>
          <p:cNvSpPr>
            <a:spLocks noGrp="1" noChangeArrowheads="1"/>
          </p:cNvSpPr>
          <p:nvPr>
            <p:ph type="title"/>
          </p:nvPr>
        </p:nvSpPr>
        <p:spPr bwMode="auto">
          <a:xfrm>
            <a:off x="366713" y="1233488"/>
            <a:ext cx="8169275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het opmaakprofiel te bewerken</a:t>
            </a:r>
          </a:p>
        </p:txBody>
      </p:sp>
      <p:sp>
        <p:nvSpPr>
          <p:cNvPr id="8198" name="shpPagina"/>
          <p:cNvSpPr>
            <a:spLocks noGrp="1" noChangeArrowheads="1"/>
          </p:cNvSpPr>
          <p:nvPr>
            <p:ph type="body" idx="1"/>
          </p:nvPr>
        </p:nvSpPr>
        <p:spPr bwMode="auto">
          <a:xfrm>
            <a:off x="366713" y="1798638"/>
            <a:ext cx="8169275" cy="435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de opmaakprofielen van de modeltekst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8201" name="Text Box 9"/>
          <p:cNvSpPr txBox="1">
            <a:spLocks noChangeArrowheads="1"/>
          </p:cNvSpPr>
          <p:nvPr/>
        </p:nvSpPr>
        <p:spPr bwMode="auto">
          <a:xfrm>
            <a:off x="4465638" y="6426200"/>
            <a:ext cx="2090737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nl-NL" sz="1000">
                <a:solidFill>
                  <a:srgbClr val="FFFFFF"/>
                </a:solidFill>
                <a:latin typeface="Verdana" pitchFamily="34" charset="0"/>
              </a:rPr>
              <a:t>&gt;&gt; </a:t>
            </a:r>
            <a:r>
              <a:rPr lang="nl-NL" sz="1000" i="1">
                <a:solidFill>
                  <a:srgbClr val="FFFFFF"/>
                </a:solidFill>
                <a:latin typeface="Verdana" pitchFamily="34" charset="0"/>
              </a:rPr>
              <a:t>Als het gaat om octrooien</a:t>
            </a:r>
          </a:p>
        </p:txBody>
      </p:sp>
    </p:spTree>
    <p:extLst>
      <p:ext uri="{BB962C8B-B14F-4D97-AF65-F5344CB8AC3E}">
        <p14:creationId xmlns:p14="http://schemas.microsoft.com/office/powerpoint/2010/main" val="1280414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9" r:id="rId1"/>
    <p:sldLayoutId id="2147483840" r:id="rId2"/>
    <p:sldLayoutId id="2147483841" r:id="rId3"/>
    <p:sldLayoutId id="2147483842" r:id="rId4"/>
    <p:sldLayoutId id="2147483843" r:id="rId5"/>
    <p:sldLayoutId id="2147483844" r:id="rId6"/>
    <p:sldLayoutId id="2147483845" r:id="rId7"/>
    <p:sldLayoutId id="2147483846" r:id="rId8"/>
    <p:sldLayoutId id="2147483847" r:id="rId9"/>
    <p:sldLayoutId id="2147483848" r:id="rId10"/>
    <p:sldLayoutId id="2147483849" r:id="rId11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2494C5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2494C5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2494C5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2494C5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2494C5"/>
          </a:solidFill>
          <a:latin typeface="Verdana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2494C5"/>
          </a:solidFill>
          <a:latin typeface="Verdana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2494C5"/>
          </a:solidFill>
          <a:latin typeface="Verdana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2494C5"/>
          </a:solidFill>
          <a:latin typeface="Verdana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2494C5"/>
          </a:solidFill>
          <a:latin typeface="Verdana" pitchFamily="34" charset="0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charset="0"/>
        <a:defRPr>
          <a:solidFill>
            <a:srgbClr val="000000"/>
          </a:solidFill>
          <a:latin typeface="+mn-lt"/>
          <a:ea typeface="+mn-ea"/>
          <a:cs typeface="+mn-cs"/>
        </a:defRPr>
      </a:lvl1pPr>
      <a:lvl2pPr marL="152400" indent="-150813" algn="l" rtl="0" eaLnBrk="0" fontAlgn="base" hangingPunct="0">
        <a:spcBef>
          <a:spcPct val="20000"/>
        </a:spcBef>
        <a:spcAft>
          <a:spcPct val="0"/>
        </a:spcAft>
        <a:buFont typeface="Arial" charset="0"/>
        <a:buBlip>
          <a:blip r:embed="rId14"/>
        </a:buBlip>
        <a:defRPr>
          <a:solidFill>
            <a:srgbClr val="000000"/>
          </a:solidFill>
          <a:latin typeface="+mn-lt"/>
        </a:defRPr>
      </a:lvl2pPr>
      <a:lvl3pPr marL="406400" indent="-252413" algn="l" rtl="0" eaLnBrk="0" fontAlgn="base" hangingPunct="0">
        <a:spcBef>
          <a:spcPct val="20000"/>
        </a:spcBef>
        <a:spcAft>
          <a:spcPct val="0"/>
        </a:spcAft>
        <a:buFont typeface="Arial" charset="0"/>
        <a:buBlip>
          <a:blip r:embed="rId15"/>
        </a:buBlip>
        <a:defRPr>
          <a:solidFill>
            <a:srgbClr val="000000"/>
          </a:solidFill>
          <a:latin typeface="+mn-lt"/>
        </a:defRPr>
      </a:lvl3pPr>
      <a:lvl4pPr marL="633413" indent="-225425" algn="l" rtl="0" eaLnBrk="0" fontAlgn="base" hangingPunct="0">
        <a:spcBef>
          <a:spcPct val="20000"/>
        </a:spcBef>
        <a:spcAft>
          <a:spcPct val="0"/>
        </a:spcAft>
        <a:buFont typeface="Arial" charset="0"/>
        <a:buBlip>
          <a:blip r:embed="rId16"/>
        </a:buBlip>
        <a:defRPr>
          <a:solidFill>
            <a:srgbClr val="000000"/>
          </a:solidFill>
          <a:latin typeface="+mn-lt"/>
        </a:defRPr>
      </a:lvl4pPr>
      <a:lvl5pPr marL="811213" indent="-17621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>
          <a:solidFill>
            <a:schemeClr val="tx1"/>
          </a:solidFill>
          <a:latin typeface="+mn-lt"/>
        </a:defRPr>
      </a:lvl5pPr>
      <a:lvl6pPr marL="1268413" indent="-17621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>
          <a:solidFill>
            <a:schemeClr val="tx1"/>
          </a:solidFill>
          <a:latin typeface="+mn-lt"/>
        </a:defRPr>
      </a:lvl6pPr>
      <a:lvl7pPr marL="1725613" indent="-17621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>
          <a:solidFill>
            <a:schemeClr val="tx1"/>
          </a:solidFill>
          <a:latin typeface="+mn-lt"/>
        </a:defRPr>
      </a:lvl7pPr>
      <a:lvl8pPr marL="2182813" indent="-17621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>
          <a:solidFill>
            <a:schemeClr val="tx1"/>
          </a:solidFill>
          <a:latin typeface="+mn-lt"/>
        </a:defRPr>
      </a:lvl8pPr>
      <a:lvl9pPr marL="2640013" indent="-17621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hpKleurvlakOnder"/>
          <p:cNvSpPr>
            <a:spLocks noChangeArrowheads="1"/>
          </p:cNvSpPr>
          <p:nvPr/>
        </p:nvSpPr>
        <p:spPr bwMode="auto">
          <a:xfrm>
            <a:off x="0" y="6318250"/>
            <a:ext cx="9144000" cy="539750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6000">
                <a:solidFill>
                  <a:srgbClr val="000000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6000">
                <a:solidFill>
                  <a:srgbClr val="000000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6000">
                <a:solidFill>
                  <a:srgbClr val="000000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6000">
                <a:solidFill>
                  <a:srgbClr val="000000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6000">
                <a:solidFill>
                  <a:srgbClr val="000000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rgbClr val="000000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rgbClr val="000000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rgbClr val="000000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rgbClr val="000000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/>
            <a:endParaRPr lang="nl-NL" altLang="nl-NL" sz="1800">
              <a:solidFill>
                <a:srgbClr val="FFFFFF"/>
              </a:solidFill>
            </a:endParaRPr>
          </a:p>
        </p:txBody>
      </p:sp>
      <p:sp>
        <p:nvSpPr>
          <p:cNvPr id="4099" name="shpTekst"/>
          <p:cNvSpPr>
            <a:spLocks noChangeArrowheads="1"/>
          </p:cNvSpPr>
          <p:nvPr/>
        </p:nvSpPr>
        <p:spPr bwMode="auto">
          <a:xfrm>
            <a:off x="0" y="0"/>
            <a:ext cx="9144000" cy="1071563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6000">
                <a:solidFill>
                  <a:srgbClr val="000000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6000">
                <a:solidFill>
                  <a:srgbClr val="000000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6000">
                <a:solidFill>
                  <a:srgbClr val="000000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6000">
                <a:solidFill>
                  <a:srgbClr val="000000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6000">
                <a:solidFill>
                  <a:srgbClr val="000000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rgbClr val="000000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rgbClr val="000000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rgbClr val="000000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rgbClr val="000000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/>
            <a:endParaRPr lang="nl-NL" altLang="nl-NL" sz="1800">
              <a:solidFill>
                <a:srgbClr val="FFFFFF"/>
              </a:solidFill>
            </a:endParaRPr>
          </a:p>
        </p:txBody>
      </p:sp>
      <p:pic>
        <p:nvPicPr>
          <p:cNvPr id="4100" name="shpDatum" descr="RO__vervolgpagina~LPPT.png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1" name="shpVoettekst"/>
          <p:cNvSpPr>
            <a:spLocks noGrp="1" noChangeArrowheads="1"/>
          </p:cNvSpPr>
          <p:nvPr>
            <p:ph type="title"/>
          </p:nvPr>
        </p:nvSpPr>
        <p:spPr bwMode="auto">
          <a:xfrm>
            <a:off x="366713" y="1233488"/>
            <a:ext cx="8169275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te bewerken</a:t>
            </a:r>
          </a:p>
        </p:txBody>
      </p:sp>
      <p:sp>
        <p:nvSpPr>
          <p:cNvPr id="4102" name="shpPagina"/>
          <p:cNvSpPr>
            <a:spLocks noGrp="1" noChangeArrowheads="1"/>
          </p:cNvSpPr>
          <p:nvPr>
            <p:ph type="body" idx="1"/>
          </p:nvPr>
        </p:nvSpPr>
        <p:spPr bwMode="auto">
          <a:xfrm>
            <a:off x="366713" y="1798638"/>
            <a:ext cx="8169275" cy="435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4103" name="Text Box 9"/>
          <p:cNvSpPr txBox="1">
            <a:spLocks noChangeArrowheads="1"/>
          </p:cNvSpPr>
          <p:nvPr/>
        </p:nvSpPr>
        <p:spPr bwMode="auto">
          <a:xfrm>
            <a:off x="4465638" y="6426200"/>
            <a:ext cx="2090737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6000">
                <a:solidFill>
                  <a:srgbClr val="000000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6000">
                <a:solidFill>
                  <a:srgbClr val="000000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6000">
                <a:solidFill>
                  <a:srgbClr val="000000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6000">
                <a:solidFill>
                  <a:srgbClr val="000000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6000">
                <a:solidFill>
                  <a:srgbClr val="000000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rgbClr val="000000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rgbClr val="000000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rgbClr val="000000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rgbClr val="000000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0" hangingPunct="0"/>
            <a:r>
              <a:rPr lang="nl-NL" altLang="nl-NL" sz="1000">
                <a:solidFill>
                  <a:srgbClr val="FFFFFF"/>
                </a:solidFill>
              </a:rPr>
              <a:t>&gt;&gt; </a:t>
            </a:r>
            <a:r>
              <a:rPr lang="nl-NL" altLang="nl-NL" sz="1000" i="1">
                <a:solidFill>
                  <a:srgbClr val="FFFFFF"/>
                </a:solidFill>
              </a:rPr>
              <a:t>Als het gaat om octrooien</a:t>
            </a:r>
          </a:p>
        </p:txBody>
      </p:sp>
    </p:spTree>
    <p:extLst>
      <p:ext uri="{BB962C8B-B14F-4D97-AF65-F5344CB8AC3E}">
        <p14:creationId xmlns:p14="http://schemas.microsoft.com/office/powerpoint/2010/main" val="15707321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1" r:id="rId1"/>
    <p:sldLayoutId id="2147483852" r:id="rId2"/>
    <p:sldLayoutId id="2147483853" r:id="rId3"/>
    <p:sldLayoutId id="2147483854" r:id="rId4"/>
    <p:sldLayoutId id="2147483855" r:id="rId5"/>
    <p:sldLayoutId id="2147483856" r:id="rId6"/>
    <p:sldLayoutId id="2147483857" r:id="rId7"/>
    <p:sldLayoutId id="2147483858" r:id="rId8"/>
    <p:sldLayoutId id="2147483859" r:id="rId9"/>
    <p:sldLayoutId id="2147483860" r:id="rId10"/>
    <p:sldLayoutId id="2147483861" r:id="rId11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2494C5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2494C5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2494C5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2494C5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2494C5"/>
          </a:solidFill>
          <a:latin typeface="Verdana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2494C5"/>
          </a:solidFill>
          <a:latin typeface="Verdana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2494C5"/>
          </a:solidFill>
          <a:latin typeface="Verdana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2494C5"/>
          </a:solidFill>
          <a:latin typeface="Verdana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2494C5"/>
          </a:solidFill>
          <a:latin typeface="Verdana" pitchFamily="34" charset="0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charset="0"/>
        <a:defRPr>
          <a:solidFill>
            <a:srgbClr val="000000"/>
          </a:solidFill>
          <a:latin typeface="+mn-lt"/>
          <a:ea typeface="+mn-ea"/>
          <a:cs typeface="+mn-cs"/>
        </a:defRPr>
      </a:lvl1pPr>
      <a:lvl2pPr marL="152400" indent="-150813" algn="l" rtl="0" eaLnBrk="0" fontAlgn="base" hangingPunct="0">
        <a:spcBef>
          <a:spcPct val="20000"/>
        </a:spcBef>
        <a:spcAft>
          <a:spcPct val="0"/>
        </a:spcAft>
        <a:buFont typeface="Arial" charset="0"/>
        <a:buBlip>
          <a:blip r:embed="rId14"/>
        </a:buBlip>
        <a:defRPr>
          <a:solidFill>
            <a:srgbClr val="000000"/>
          </a:solidFill>
          <a:latin typeface="+mn-lt"/>
        </a:defRPr>
      </a:lvl2pPr>
      <a:lvl3pPr marL="406400" indent="-252413" algn="l" rtl="0" eaLnBrk="0" fontAlgn="base" hangingPunct="0">
        <a:spcBef>
          <a:spcPct val="20000"/>
        </a:spcBef>
        <a:spcAft>
          <a:spcPct val="0"/>
        </a:spcAft>
        <a:buFont typeface="Arial" charset="0"/>
        <a:buBlip>
          <a:blip r:embed="rId15"/>
        </a:buBlip>
        <a:defRPr>
          <a:solidFill>
            <a:srgbClr val="000000"/>
          </a:solidFill>
          <a:latin typeface="+mn-lt"/>
        </a:defRPr>
      </a:lvl3pPr>
      <a:lvl4pPr marL="633413" indent="-225425" algn="l" rtl="0" eaLnBrk="0" fontAlgn="base" hangingPunct="0">
        <a:spcBef>
          <a:spcPct val="20000"/>
        </a:spcBef>
        <a:spcAft>
          <a:spcPct val="0"/>
        </a:spcAft>
        <a:buFont typeface="Arial" charset="0"/>
        <a:buBlip>
          <a:blip r:embed="rId16"/>
        </a:buBlip>
        <a:defRPr>
          <a:solidFill>
            <a:srgbClr val="000000"/>
          </a:solidFill>
          <a:latin typeface="+mn-lt"/>
        </a:defRPr>
      </a:lvl4pPr>
      <a:lvl5pPr marL="811213" indent="-17621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>
          <a:solidFill>
            <a:schemeClr val="tx1"/>
          </a:solidFill>
          <a:latin typeface="+mn-lt"/>
        </a:defRPr>
      </a:lvl5pPr>
      <a:lvl6pPr marL="1268413" indent="-17621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>
          <a:solidFill>
            <a:schemeClr val="tx1"/>
          </a:solidFill>
          <a:latin typeface="+mn-lt"/>
        </a:defRPr>
      </a:lvl6pPr>
      <a:lvl7pPr marL="1725613" indent="-17621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>
          <a:solidFill>
            <a:schemeClr val="tx1"/>
          </a:solidFill>
          <a:latin typeface="+mn-lt"/>
        </a:defRPr>
      </a:lvl7pPr>
      <a:lvl8pPr marL="2182813" indent="-17621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>
          <a:solidFill>
            <a:schemeClr val="tx1"/>
          </a:solidFill>
          <a:latin typeface="+mn-lt"/>
        </a:defRPr>
      </a:lvl8pPr>
      <a:lvl9pPr marL="2640013" indent="-17621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pKleurvlakOnder"/>
          <p:cNvSpPr/>
          <p:nvPr/>
        </p:nvSpPr>
        <p:spPr>
          <a:xfrm>
            <a:off x="0" y="6318250"/>
            <a:ext cx="9144000" cy="5397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 dirty="0">
              <a:solidFill>
                <a:prstClr val="black"/>
              </a:solidFill>
            </a:endParaRPr>
          </a:p>
        </p:txBody>
      </p:sp>
      <p:sp>
        <p:nvSpPr>
          <p:cNvPr id="7" name="shpKleurvlakBoven"/>
          <p:cNvSpPr/>
          <p:nvPr/>
        </p:nvSpPr>
        <p:spPr>
          <a:xfrm>
            <a:off x="0" y="0"/>
            <a:ext cx="9144000" cy="10715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 dirty="0">
              <a:solidFill>
                <a:prstClr val="white"/>
              </a:solidFill>
            </a:endParaRPr>
          </a:p>
        </p:txBody>
      </p:sp>
      <p:pic>
        <p:nvPicPr>
          <p:cNvPr id="8" name="shpBeeldmerk" descr="RO__vervolgpagina~LPPT.png"/>
          <p:cNvPicPr>
            <a:picLocks noChangeAspect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0"/>
            <a:ext cx="91440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shpKleurvlakBoven"/>
          <p:cNvSpPr/>
          <p:nvPr/>
        </p:nvSpPr>
        <p:spPr>
          <a:xfrm>
            <a:off x="0" y="0"/>
            <a:ext cx="9144000" cy="10715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 dirty="0">
              <a:solidFill>
                <a:prstClr val="white"/>
              </a:solidFill>
            </a:endParaRPr>
          </a:p>
        </p:txBody>
      </p:sp>
      <p:pic>
        <p:nvPicPr>
          <p:cNvPr id="10" name="shpBeeldmerk" descr="RO__vervolgpagina~LPPT.png"/>
          <p:cNvPicPr>
            <a:picLocks noChangeAspect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0"/>
            <a:ext cx="91440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shpKleurvlakBoven"/>
          <p:cNvSpPr/>
          <p:nvPr/>
        </p:nvSpPr>
        <p:spPr>
          <a:xfrm>
            <a:off x="0" y="0"/>
            <a:ext cx="9144000" cy="10715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 dirty="0">
              <a:solidFill>
                <a:prstClr val="white"/>
              </a:solidFill>
            </a:endParaRPr>
          </a:p>
        </p:txBody>
      </p:sp>
      <p:pic>
        <p:nvPicPr>
          <p:cNvPr id="13" name="shpBeeldmerk" descr="RO__vervolgpagina~LPPT.png"/>
          <p:cNvPicPr>
            <a:picLocks noChangeAspect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0"/>
            <a:ext cx="91440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shpTitel"/>
          <p:cNvSpPr>
            <a:spLocks noGrp="1" noChangeArrowheads="1"/>
          </p:cNvSpPr>
          <p:nvPr>
            <p:ph type="title"/>
          </p:nvPr>
        </p:nvSpPr>
        <p:spPr bwMode="auto">
          <a:xfrm>
            <a:off x="251520" y="1268760"/>
            <a:ext cx="8640960" cy="864094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dirty="0"/>
              <a:t>Klik om het opmaakprofiel te bewerken</a:t>
            </a:r>
          </a:p>
        </p:txBody>
      </p:sp>
      <p:sp>
        <p:nvSpPr>
          <p:cNvPr id="18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0" y="6597353"/>
            <a:ext cx="4320480" cy="252000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fld id="{330FFF43-A68E-4441-863F-1E5FDC9C9E7E}" type="datetimeFigureOut">
              <a:rPr lang="nl-NL" smtClean="0">
                <a:solidFill>
                  <a:prstClr val="black"/>
                </a:solidFill>
              </a:rPr>
              <a:pPr/>
              <a:t>1-6-2022</a:t>
            </a:fld>
            <a:endParaRPr lang="nl-NL" dirty="0">
              <a:solidFill>
                <a:prstClr val="black"/>
              </a:solidFill>
            </a:endParaRPr>
          </a:p>
        </p:txBody>
      </p:sp>
      <p:sp>
        <p:nvSpPr>
          <p:cNvPr id="19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1691680" y="6342261"/>
            <a:ext cx="7200800" cy="266088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endParaRPr lang="nl-NL" dirty="0">
              <a:solidFill>
                <a:prstClr val="black"/>
              </a:solidFill>
            </a:endParaRPr>
          </a:p>
        </p:txBody>
      </p:sp>
      <p:sp>
        <p:nvSpPr>
          <p:cNvPr id="20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246323" y="6356349"/>
            <a:ext cx="725277" cy="252000"/>
          </a:xfrm>
          <a:prstGeom prst="rect">
            <a:avLst/>
          </a:prstGeom>
        </p:spPr>
        <p:txBody>
          <a:bodyPr/>
          <a:lstStyle>
            <a:lvl1pPr algn="l"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fld id="{D484D21D-6F67-453B-9876-1E1B2169E10B}" type="slidenum">
              <a:rPr lang="nl-NL" smtClean="0">
                <a:solidFill>
                  <a:prstClr val="black"/>
                </a:solidFill>
              </a:rPr>
              <a:pPr/>
              <a:t>‹nr.›</a:t>
            </a:fld>
            <a:endParaRPr lang="nl-NL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1831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3" r:id="rId1"/>
    <p:sldLayoutId id="2147483864" r:id="rId2"/>
    <p:sldLayoutId id="2147483865" r:id="rId3"/>
    <p:sldLayoutId id="2147483866" r:id="rId4"/>
    <p:sldLayoutId id="2147483867" r:id="rId5"/>
    <p:sldLayoutId id="2147483868" r:id="rId6"/>
    <p:sldLayoutId id="2147483869" r:id="rId7"/>
    <p:sldLayoutId id="2147483870" r:id="rId8"/>
    <p:sldLayoutId id="2147483871" r:id="rId9"/>
    <p:sldLayoutId id="2147483872" r:id="rId10"/>
    <p:sldLayoutId id="2147483873" r:id="rId11"/>
    <p:sldLayoutId id="2147483874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60000" indent="-3600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20000" indent="-360000" algn="l" defTabSz="914400" rtl="0" eaLnBrk="1" latinLnBrk="0" hangingPunct="1">
        <a:lnSpc>
          <a:spcPct val="90000"/>
        </a:lnSpc>
        <a:spcBef>
          <a:spcPts val="500"/>
        </a:spcBef>
        <a:buFont typeface="Verdana" panose="020B0604030504040204" pitchFamily="34" charset="0"/>
        <a:buChar char="-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080000" indent="-360000" algn="l" defTabSz="914400" rtl="0" eaLnBrk="1" latinLnBrk="0" hangingPunct="1">
        <a:lnSpc>
          <a:spcPct val="90000"/>
        </a:lnSpc>
        <a:spcBef>
          <a:spcPts val="500"/>
        </a:spcBef>
        <a:buSzPct val="75000"/>
        <a:buFont typeface="Verdana" panose="020B0604030504040204" pitchFamily="34" charset="0"/>
        <a:buChar char="&gt;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 txBox="1">
            <a:spLocks/>
          </p:cNvSpPr>
          <p:nvPr/>
        </p:nvSpPr>
        <p:spPr bwMode="auto">
          <a:xfrm>
            <a:off x="4758432" y="1700808"/>
            <a:ext cx="4710112" cy="2643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nl-NL" sz="3200" i="1" dirty="0"/>
              <a:t>Eindelijk!</a:t>
            </a:r>
          </a:p>
          <a:p>
            <a:pPr>
              <a:lnSpc>
                <a:spcPct val="150000"/>
              </a:lnSpc>
            </a:pPr>
            <a:r>
              <a:rPr lang="nl-NL" sz="3200" b="1" dirty="0"/>
              <a:t>Twee Europese Revoluties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4758979" y="5589240"/>
            <a:ext cx="3598862" cy="86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indent="1588">
              <a:defRPr sz="2600">
                <a:solidFill>
                  <a:srgbClr val="000000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600">
                <a:solidFill>
                  <a:srgbClr val="000000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600">
                <a:solidFill>
                  <a:srgbClr val="000000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600">
                <a:solidFill>
                  <a:srgbClr val="000000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600">
                <a:solidFill>
                  <a:srgbClr val="000000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1000"/>
              </a:spcBef>
              <a:buFont typeface="Arial" charset="0"/>
              <a:buNone/>
            </a:pPr>
            <a:r>
              <a:rPr lang="nl-NL" sz="1600" dirty="0">
                <a:solidFill>
                  <a:schemeClr val="tx1"/>
                </a:solidFill>
              </a:rPr>
              <a:t>Marc van der Burg</a:t>
            </a:r>
          </a:p>
          <a:p>
            <a:pPr eaLnBrk="1" hangingPunct="1">
              <a:lnSpc>
                <a:spcPct val="90000"/>
              </a:lnSpc>
              <a:spcBef>
                <a:spcPts val="1000"/>
              </a:spcBef>
              <a:buFont typeface="Arial" charset="0"/>
              <a:buNone/>
            </a:pPr>
            <a:r>
              <a:rPr lang="nl-NL" sz="1600" i="1" dirty="0">
                <a:solidFill>
                  <a:schemeClr val="tx1"/>
                </a:solidFill>
              </a:rPr>
              <a:t>Octrooicentrum Nederland</a:t>
            </a:r>
            <a:endParaRPr lang="nl-NL" sz="1600" dirty="0">
              <a:solidFill>
                <a:schemeClr val="tx1"/>
              </a:solidFill>
            </a:endParaRPr>
          </a:p>
          <a:p>
            <a:pPr eaLnBrk="1" hangingPunct="1">
              <a:lnSpc>
                <a:spcPct val="90000"/>
              </a:lnSpc>
              <a:spcBef>
                <a:spcPts val="1000"/>
              </a:spcBef>
              <a:buFont typeface="Arial" charset="0"/>
              <a:buNone/>
            </a:pPr>
            <a:endParaRPr lang="nl-NL" sz="2000" dirty="0">
              <a:solidFill>
                <a:schemeClr val="tx1"/>
              </a:solidFill>
            </a:endParaRPr>
          </a:p>
        </p:txBody>
      </p:sp>
      <p:pic>
        <p:nvPicPr>
          <p:cNvPr id="8" name="Picture 2" descr="Kinexon – Precision Technologies – European Patent Office launches ...">
            <a:extLst>
              <a:ext uri="{FF2B5EF4-FFF2-40B4-BE49-F238E27FC236}">
                <a16:creationId xmlns:a16="http://schemas.microsoft.com/office/drawing/2014/main" id="{18095E17-F1D2-4727-B5DD-2546A1A55B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4581861"/>
            <a:ext cx="2014758" cy="10073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>
            <a:extLst>
              <a:ext uri="{FF2B5EF4-FFF2-40B4-BE49-F238E27FC236}">
                <a16:creationId xmlns:a16="http://schemas.microsoft.com/office/drawing/2014/main" id="{CE96DA7B-2510-4570-9F5C-5743BF34C4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124744"/>
            <a:ext cx="2014758" cy="13513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2" descr="frankfurt the european commission the executive arm of the european ...">
            <a:extLst>
              <a:ext uri="{FF2B5EF4-FFF2-40B4-BE49-F238E27FC236}">
                <a16:creationId xmlns:a16="http://schemas.microsoft.com/office/drawing/2014/main" id="{A135D5B9-B1BB-46E0-8AA3-C6AC9ADC57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9309" y="2880295"/>
            <a:ext cx="1987148" cy="12973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074480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1229349-35EF-4F2E-84F1-3F98B10CB2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/>
              <a:t>Anders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63BD4BB-1767-48F4-9B78-C368ED9896D8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nl-NL" sz="2400" dirty="0"/>
              <a:t>internationaal panel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nl-NL" sz="2400" dirty="0"/>
              <a:t>taal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nl-NL" sz="2400" dirty="0"/>
              <a:t>technische rechters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nl-NL" sz="2400" dirty="0"/>
              <a:t>‘</a:t>
            </a:r>
            <a:r>
              <a:rPr lang="nl-NL" sz="2400" i="1" dirty="0" err="1"/>
              <a:t>Streitwert</a:t>
            </a:r>
            <a:r>
              <a:rPr lang="nl-NL" sz="2400" dirty="0"/>
              <a:t>’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nl-NL" sz="2400" dirty="0"/>
              <a:t>interim procedure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nl-NL" sz="2400" dirty="0"/>
              <a:t>snel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nl-NL" sz="2400" dirty="0"/>
              <a:t>hoger beroep: alleen controle</a:t>
            </a:r>
          </a:p>
        </p:txBody>
      </p:sp>
    </p:spTree>
    <p:extLst>
      <p:ext uri="{BB962C8B-B14F-4D97-AF65-F5344CB8AC3E}">
        <p14:creationId xmlns:p14="http://schemas.microsoft.com/office/powerpoint/2010/main" val="3833520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CADD44C-4F46-4B3D-970E-C270639C3F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/>
              <a:t>Anders (2)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2A66240-737C-410C-87D5-2C64A18E89AA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licentienemer mag procederen</a:t>
            </a:r>
          </a:p>
          <a:p>
            <a:pPr marL="360000" lvl="1" indent="0">
              <a:buNone/>
            </a:pPr>
            <a:br>
              <a:rPr lang="nl-NL" dirty="0"/>
            </a:br>
            <a:r>
              <a:rPr lang="nl-NL" dirty="0"/>
              <a:t>	</a:t>
            </a:r>
            <a:r>
              <a:rPr lang="nl-NL" i="1" dirty="0"/>
              <a:t>	- afspraken</a:t>
            </a:r>
          </a:p>
          <a:p>
            <a:endParaRPr lang="nl-NL" dirty="0"/>
          </a:p>
          <a:p>
            <a:pPr marL="0" indent="0">
              <a:buNone/>
            </a:pPr>
            <a:r>
              <a:rPr lang="nl-NL" dirty="0"/>
              <a:t>octrooigemachtigde – </a:t>
            </a:r>
            <a:r>
              <a:rPr lang="nl-NL" dirty="0" err="1"/>
              <a:t>procesvertegenw</a:t>
            </a:r>
            <a:r>
              <a:rPr lang="nl-NL" dirty="0"/>
              <a:t>.</a:t>
            </a:r>
          </a:p>
          <a:p>
            <a:pPr marL="0" indent="0">
              <a:buNone/>
            </a:pPr>
            <a:r>
              <a:rPr lang="nl-NL" dirty="0"/>
              <a:t>	</a:t>
            </a:r>
            <a:br>
              <a:rPr lang="nl-NL" dirty="0"/>
            </a:br>
            <a:r>
              <a:rPr lang="nl-NL" dirty="0"/>
              <a:t>		- </a:t>
            </a:r>
            <a:r>
              <a:rPr lang="nl-NL" sz="2400" i="1" dirty="0"/>
              <a:t>‘</a:t>
            </a:r>
            <a:r>
              <a:rPr lang="nl-NL" sz="2400" i="1" dirty="0" err="1"/>
              <a:t>grandfather</a:t>
            </a:r>
            <a:r>
              <a:rPr lang="nl-NL" sz="2400" i="1" dirty="0"/>
              <a:t> clause’ (SBO)</a:t>
            </a:r>
            <a:br>
              <a:rPr lang="nl-NL" sz="2400" i="1" dirty="0"/>
            </a:br>
            <a:endParaRPr lang="nl-NL" sz="2400" i="1" dirty="0"/>
          </a:p>
          <a:p>
            <a:pPr marL="0" indent="0">
              <a:buNone/>
            </a:pPr>
            <a:r>
              <a:rPr lang="nl-NL" sz="2400" i="1" dirty="0"/>
              <a:t>		-  NL: ‘SBO2’</a:t>
            </a:r>
          </a:p>
        </p:txBody>
      </p:sp>
    </p:spTree>
    <p:extLst>
      <p:ext uri="{BB962C8B-B14F-4D97-AF65-F5344CB8AC3E}">
        <p14:creationId xmlns:p14="http://schemas.microsoft.com/office/powerpoint/2010/main" val="2959822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2F3CAA3-EABF-41BB-B89A-3214CD0F0D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/>
              <a:t>Anders (3)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15A4E14-EB54-4D42-AFF7-02812B9F96F9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UPC - </a:t>
            </a:r>
            <a:r>
              <a:rPr lang="nl-NL" dirty="0" err="1"/>
              <a:t>Mediation</a:t>
            </a:r>
            <a:r>
              <a:rPr lang="nl-NL" dirty="0"/>
              <a:t> en </a:t>
            </a:r>
            <a:r>
              <a:rPr lang="nl-NL" dirty="0" err="1"/>
              <a:t>arbitration</a:t>
            </a:r>
            <a:r>
              <a:rPr lang="nl-NL" dirty="0"/>
              <a:t> Centre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sz="2400" dirty="0"/>
              <a:t>		</a:t>
            </a:r>
            <a:r>
              <a:rPr lang="nl-NL" sz="2400" i="1" dirty="0"/>
              <a:t>- </a:t>
            </a:r>
            <a:r>
              <a:rPr lang="nl-NL" sz="2400" i="1" dirty="0" err="1"/>
              <a:t>mediation</a:t>
            </a:r>
            <a:br>
              <a:rPr lang="nl-NL" sz="2400" i="1" dirty="0"/>
            </a:br>
            <a:endParaRPr lang="nl-NL" sz="2400" i="1" dirty="0"/>
          </a:p>
          <a:p>
            <a:pPr marL="0" indent="0">
              <a:buNone/>
            </a:pPr>
            <a:r>
              <a:rPr lang="nl-NL" sz="2400" i="1" dirty="0"/>
              <a:t>		- arbitrage</a:t>
            </a:r>
          </a:p>
        </p:txBody>
      </p:sp>
    </p:spTree>
    <p:extLst>
      <p:ext uri="{BB962C8B-B14F-4D97-AF65-F5344CB8AC3E}">
        <p14:creationId xmlns:p14="http://schemas.microsoft.com/office/powerpoint/2010/main" val="753754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FA43FA0-E248-4CE5-8D90-DCD0CD7FBD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/>
              <a:t>Overgangsregeling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0DDDD78-4C80-4E1F-8025-ABC59D947886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sz="2400" b="1" dirty="0"/>
              <a:t>alleen</a:t>
            </a:r>
            <a:r>
              <a:rPr lang="nl-NL" sz="2400" dirty="0"/>
              <a:t> voor klassieke EP octrooien (bundeloctrooien)</a:t>
            </a:r>
          </a:p>
          <a:p>
            <a:pPr marL="0" indent="0">
              <a:buNone/>
            </a:pPr>
            <a:endParaRPr lang="nl-NL" sz="2400" dirty="0"/>
          </a:p>
          <a:p>
            <a:pPr marL="0" indent="0">
              <a:buNone/>
            </a:pPr>
            <a:r>
              <a:rPr lang="nl-NL" sz="2400" b="1" dirty="0"/>
              <a:t>keuze</a:t>
            </a:r>
            <a:r>
              <a:rPr lang="nl-NL" sz="2400" dirty="0"/>
              <a:t>: UPC of nationaal</a:t>
            </a:r>
          </a:p>
          <a:p>
            <a:pPr marL="0" indent="0">
              <a:buNone/>
            </a:pPr>
            <a:endParaRPr lang="nl-NL" sz="2400" dirty="0"/>
          </a:p>
          <a:p>
            <a:pPr marL="0" indent="0">
              <a:buNone/>
            </a:pPr>
            <a:r>
              <a:rPr lang="nl-NL" sz="2400" dirty="0"/>
              <a:t>‘</a:t>
            </a:r>
            <a:r>
              <a:rPr lang="nl-NL" sz="2400" dirty="0" err="1"/>
              <a:t>opt</a:t>
            </a:r>
            <a:r>
              <a:rPr lang="nl-NL" sz="2400" dirty="0"/>
              <a:t> out’-regeling (griffie UPC): UPC niet bevoegd</a:t>
            </a:r>
          </a:p>
          <a:p>
            <a:pPr marL="0" indent="0">
              <a:buNone/>
            </a:pPr>
            <a:endParaRPr lang="nl-NL" sz="2400" dirty="0"/>
          </a:p>
          <a:p>
            <a:pPr marL="0" indent="0">
              <a:buNone/>
            </a:pPr>
            <a:r>
              <a:rPr lang="nl-NL" sz="2400" b="1" i="1" dirty="0"/>
              <a:t>		- nu</a:t>
            </a:r>
            <a:r>
              <a:rPr lang="nl-NL" sz="2400" dirty="0"/>
              <a:t> nadenken</a:t>
            </a:r>
          </a:p>
          <a:p>
            <a:pPr marL="0" indent="0">
              <a:buNone/>
            </a:pPr>
            <a:r>
              <a:rPr lang="nl-NL" sz="2400" dirty="0"/>
              <a:t>		- medeoctrooihouders (allen instemmen)</a:t>
            </a:r>
          </a:p>
        </p:txBody>
      </p:sp>
    </p:spTree>
    <p:extLst>
      <p:ext uri="{BB962C8B-B14F-4D97-AF65-F5344CB8AC3E}">
        <p14:creationId xmlns:p14="http://schemas.microsoft.com/office/powerpoint/2010/main" val="1371646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BA0D71B-0294-48CE-A7B3-CFF99390D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/>
              <a:t>NL implementatie (2)	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CC82BEA-7177-4D41-9554-921C0E3814F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46063" y="2277070"/>
            <a:ext cx="8640000" cy="4032250"/>
          </a:xfrm>
        </p:spPr>
        <p:txBody>
          <a:bodyPr/>
          <a:lstStyle/>
          <a:p>
            <a:pPr marL="0" indent="0" algn="ctr">
              <a:buNone/>
            </a:pPr>
            <a:r>
              <a:rPr lang="nl-NL" sz="3200" dirty="0"/>
              <a:t>inbreukbepalingen:</a:t>
            </a:r>
          </a:p>
          <a:p>
            <a:pPr marL="0" indent="0" algn="ctr">
              <a:buNone/>
            </a:pPr>
            <a:endParaRPr lang="nl-NL" dirty="0"/>
          </a:p>
          <a:p>
            <a:pPr marL="0" indent="0" algn="ctr">
              <a:buNone/>
            </a:pPr>
            <a:r>
              <a:rPr lang="nl-NL" sz="3200" b="1" dirty="0"/>
              <a:t>woordelijke</a:t>
            </a:r>
            <a:r>
              <a:rPr lang="nl-NL" sz="3200" dirty="0"/>
              <a:t> harmonisatie</a:t>
            </a:r>
          </a:p>
          <a:p>
            <a:pPr marL="0" indent="0" algn="ctr">
              <a:buNone/>
            </a:pPr>
            <a:endParaRPr lang="nl-NL" sz="3200" dirty="0"/>
          </a:p>
          <a:p>
            <a:pPr marL="0" indent="0" algn="ctr">
              <a:buNone/>
            </a:pPr>
            <a:r>
              <a:rPr lang="nl-NL" sz="3200" dirty="0"/>
              <a:t>ROW 1995 met EPLA</a:t>
            </a:r>
          </a:p>
          <a:p>
            <a:pPr marL="0" indent="0" algn="ctr">
              <a:buNone/>
            </a:pPr>
            <a:endParaRPr lang="nl-NL" sz="2800" dirty="0">
              <a:solidFill>
                <a:schemeClr val="accent2"/>
              </a:solidFill>
            </a:endParaRPr>
          </a:p>
          <a:p>
            <a:pPr marL="0" indent="0" algn="ctr">
              <a:buNone/>
            </a:pPr>
            <a:r>
              <a:rPr lang="nl-NL" sz="2200" dirty="0">
                <a:solidFill>
                  <a:schemeClr val="accent2"/>
                </a:solidFill>
              </a:rPr>
              <a:t>(nieuw: art. 53 </a:t>
            </a:r>
            <a:r>
              <a:rPr lang="nl-NL" sz="2200" dirty="0" err="1">
                <a:solidFill>
                  <a:schemeClr val="accent2"/>
                </a:solidFill>
              </a:rPr>
              <a:t>Row</a:t>
            </a:r>
            <a:r>
              <a:rPr lang="nl-NL" sz="2200" dirty="0">
                <a:solidFill>
                  <a:schemeClr val="accent2"/>
                </a:solidFill>
              </a:rPr>
              <a:t> e.v.)</a:t>
            </a:r>
          </a:p>
          <a:p>
            <a:pPr marL="0" indent="0" algn="ctr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91232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827584" y="1798638"/>
            <a:ext cx="7708404" cy="4356100"/>
          </a:xfrm>
          <a:prstGeom prst="rect">
            <a:avLst/>
          </a:prstGeom>
        </p:spPr>
        <p:txBody>
          <a:bodyPr/>
          <a:lstStyle/>
          <a:p>
            <a:pPr marL="0" indent="0" algn="ctr">
              <a:buNone/>
            </a:pPr>
            <a:r>
              <a:rPr lang="nl-NL" sz="4400" dirty="0">
                <a:solidFill>
                  <a:srgbClr val="2494C5"/>
                </a:solidFill>
              </a:rPr>
              <a:t>3. Strategie  </a:t>
            </a:r>
            <a:r>
              <a:rPr lang="nl-NL" sz="4400" dirty="0">
                <a:solidFill>
                  <a:schemeClr val="bg1"/>
                </a:solidFill>
              </a:rPr>
              <a:t>.</a:t>
            </a:r>
          </a:p>
          <a:p>
            <a:pPr marL="0" indent="0" algn="ctr">
              <a:buNone/>
            </a:pPr>
            <a:endParaRPr lang="nl-NL" sz="2400" i="1" dirty="0">
              <a:solidFill>
                <a:srgbClr val="2494C5"/>
              </a:solidFill>
            </a:endParaRPr>
          </a:p>
          <a:p>
            <a:pPr marL="0" indent="0" algn="ctr">
              <a:buNone/>
            </a:pPr>
            <a:endParaRPr lang="nl-NL" sz="2400" i="1" dirty="0">
              <a:solidFill>
                <a:srgbClr val="2494C5"/>
              </a:solidFill>
            </a:endParaRPr>
          </a:p>
          <a:p>
            <a:pPr marL="0" indent="0" algn="ctr">
              <a:buNone/>
            </a:pPr>
            <a:endParaRPr lang="nl-NL" sz="2400" i="1" dirty="0">
              <a:solidFill>
                <a:srgbClr val="2494C5"/>
              </a:solidFill>
            </a:endParaRPr>
          </a:p>
          <a:p>
            <a:pPr marL="0" indent="0" algn="ctr">
              <a:buNone/>
            </a:pPr>
            <a:endParaRPr lang="nl-NL" sz="2400" i="1" dirty="0">
              <a:solidFill>
                <a:srgbClr val="2494C5"/>
              </a:solidFill>
            </a:endParaRPr>
          </a:p>
          <a:p>
            <a:pPr marL="0" indent="0" algn="ctr">
              <a:buNone/>
            </a:pPr>
            <a:endParaRPr lang="nl-NL" sz="2400" i="1" dirty="0">
              <a:solidFill>
                <a:srgbClr val="2494C5"/>
              </a:solidFill>
            </a:endParaRPr>
          </a:p>
          <a:p>
            <a:pPr marL="0" indent="0" algn="ctr">
              <a:buNone/>
            </a:pPr>
            <a:endParaRPr lang="nl-NL" sz="2400" i="1" dirty="0">
              <a:solidFill>
                <a:srgbClr val="2494C5"/>
              </a:solidFill>
            </a:endParaRPr>
          </a:p>
          <a:p>
            <a:pPr marL="0" indent="0" algn="ctr">
              <a:buNone/>
            </a:pPr>
            <a:r>
              <a:rPr lang="nl-NL" sz="2400" i="1" dirty="0">
                <a:solidFill>
                  <a:srgbClr val="2494C5"/>
                </a:solidFill>
              </a:rPr>
              <a:t>keuzes, keuzes, keuzes …</a:t>
            </a:r>
          </a:p>
        </p:txBody>
      </p:sp>
      <p:pic>
        <p:nvPicPr>
          <p:cNvPr id="3" name="Picture 2" descr="Fichier:Chess tile rl.svg — Wikipédia">
            <a:extLst>
              <a:ext uri="{FF2B5EF4-FFF2-40B4-BE49-F238E27FC236}">
                <a16:creationId xmlns:a16="http://schemas.microsoft.com/office/drawing/2014/main" id="{498E9CA1-7937-4409-B41F-280E5D65B4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8318" y="2852936"/>
            <a:ext cx="1717778" cy="17177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610980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EF8ADA6-19AE-4341-ADA0-71F3F04F9E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/>
              <a:t>Keuze (1) - octrooiportefeuille</a:t>
            </a:r>
          </a:p>
        </p:txBody>
      </p:sp>
      <p:sp>
        <p:nvSpPr>
          <p:cNvPr id="4" name="Tijdelijke aanduiding voor inhoud 2">
            <a:extLst>
              <a:ext uri="{FF2B5EF4-FFF2-40B4-BE49-F238E27FC236}">
                <a16:creationId xmlns:a16="http://schemas.microsoft.com/office/drawing/2014/main" id="{6BAD717E-7C91-4BF3-82D8-6B64281B5C2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46063" y="2145175"/>
            <a:ext cx="8640000" cy="4032250"/>
          </a:xfrm>
        </p:spPr>
        <p:txBody>
          <a:bodyPr/>
          <a:lstStyle/>
          <a:p>
            <a:pPr marL="0" indent="0">
              <a:buNone/>
            </a:pPr>
            <a:r>
              <a:rPr lang="nl-NL" sz="2400" b="1" dirty="0"/>
              <a:t>Spreid risico’s</a:t>
            </a:r>
          </a:p>
          <a:p>
            <a:pPr marL="0" indent="0">
              <a:buNone/>
            </a:pPr>
            <a:r>
              <a:rPr lang="nl-NL" sz="2400" i="1" dirty="0"/>
              <a:t>(UPC is nu de grote onbekende)</a:t>
            </a:r>
          </a:p>
          <a:p>
            <a:pPr marL="0" indent="0">
              <a:buNone/>
            </a:pPr>
            <a:endParaRPr lang="nl-NL" sz="2400" dirty="0"/>
          </a:p>
          <a:p>
            <a:pPr>
              <a:lnSpc>
                <a:spcPct val="125000"/>
              </a:lnSpc>
            </a:pPr>
            <a:r>
              <a:rPr lang="nl-NL" sz="2400" dirty="0"/>
              <a:t>DE multinational: 15% UP + 70% EP + 15% NAT</a:t>
            </a:r>
          </a:p>
          <a:p>
            <a:pPr>
              <a:lnSpc>
                <a:spcPct val="125000"/>
              </a:lnSpc>
            </a:pPr>
            <a:r>
              <a:rPr lang="nl-NL" sz="2400" dirty="0"/>
              <a:t>verwachting US, CN, JP bedrijven: vooral UP</a:t>
            </a:r>
          </a:p>
          <a:p>
            <a:pPr>
              <a:lnSpc>
                <a:spcPct val="125000"/>
              </a:lnSpc>
            </a:pPr>
            <a:r>
              <a:rPr lang="nl-NL" sz="2400" dirty="0"/>
              <a:t>CN bedrijf: alleen DE (nationaal)</a:t>
            </a:r>
            <a:endParaRPr lang="nl-NL" sz="2400" i="1" u="sng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sz="2400" i="1" dirty="0"/>
              <a:t>Aan de </a:t>
            </a:r>
            <a:r>
              <a:rPr lang="nl-NL" sz="2400" b="1" i="1" dirty="0">
                <a:solidFill>
                  <a:srgbClr val="FF0000"/>
                </a:solidFill>
              </a:rPr>
              <a:t>gebruikers</a:t>
            </a:r>
            <a:r>
              <a:rPr lang="nl-NL" sz="2400" i="1" dirty="0"/>
              <a:t> de keuze!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456663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943BCB8-999E-431E-81F5-4302ACC7B7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/>
              <a:t>Keuze (2) – waar procederen?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2AFB66C-9E5D-4FD6-9150-A2B5BBC0E144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nl-NL" sz="2400" dirty="0"/>
              <a:t>oppositie EOB of nietigheid UPC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nl-NL" sz="2400" dirty="0" err="1"/>
              <a:t>opt</a:t>
            </a:r>
            <a:r>
              <a:rPr lang="nl-NL" sz="2400" dirty="0"/>
              <a:t> out / </a:t>
            </a:r>
            <a:r>
              <a:rPr lang="nl-NL" sz="2400" dirty="0" err="1"/>
              <a:t>opt</a:t>
            </a:r>
            <a:r>
              <a:rPr lang="nl-NL" sz="2400" dirty="0"/>
              <a:t> in ?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nl-NL" sz="2400" dirty="0"/>
              <a:t>inbreuk</a:t>
            </a:r>
          </a:p>
          <a:p>
            <a:pPr marL="720000" lvl="2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nl-NL" sz="1800" dirty="0"/>
              <a:t>- nationaal of UPC ?</a:t>
            </a:r>
          </a:p>
          <a:p>
            <a:pPr marL="720000" lvl="2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nl-NL" sz="1800" dirty="0"/>
              <a:t>- UPC: welke lokale divisie ?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nl-NL" sz="2400" dirty="0"/>
              <a:t>wie nemen we mee ?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nl-NL" sz="2400" dirty="0"/>
              <a:t>kosten, snelheid, voorspelbaarheid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754511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74A22C1-9E07-4CD6-9118-E1A33E4FD9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/>
              <a:t>Keuze (3) - evolutie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3004336-7986-477E-9C05-E78AD9EF8FAC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altLang="nl-NL" sz="2000" dirty="0"/>
              <a:t>Evolutie</a:t>
            </a:r>
            <a:r>
              <a:rPr lang="nl-NL" altLang="nl-NL" sz="2000" b="1" dirty="0"/>
              <a:t> </a:t>
            </a:r>
            <a:r>
              <a:rPr lang="nl-NL" altLang="nl-NL" sz="2000" dirty="0"/>
              <a:t>van bundel naar unitair</a:t>
            </a:r>
          </a:p>
          <a:p>
            <a:pPr marL="0" indent="0">
              <a:buNone/>
            </a:pPr>
            <a:endParaRPr lang="nl-NL" altLang="nl-NL" sz="2000" dirty="0"/>
          </a:p>
          <a:p>
            <a:pPr marL="0" indent="0">
              <a:buNone/>
            </a:pPr>
            <a:r>
              <a:rPr lang="nl-NL" altLang="nl-NL" sz="2000" dirty="0"/>
              <a:t>1) bij </a:t>
            </a:r>
            <a:r>
              <a:rPr lang="nl-NL" altLang="nl-NL" sz="2000" b="1" dirty="0"/>
              <a:t>aanvang</a:t>
            </a:r>
            <a:r>
              <a:rPr lang="nl-NL" altLang="nl-NL" sz="2000" dirty="0"/>
              <a:t> nog vaak keuze voor </a:t>
            </a:r>
            <a:r>
              <a:rPr lang="nl-NL" altLang="nl-NL" sz="2000" b="1" dirty="0"/>
              <a:t>bundeloctrooi</a:t>
            </a:r>
          </a:p>
          <a:p>
            <a:pPr marL="0" indent="0">
              <a:buNone/>
            </a:pPr>
            <a:r>
              <a:rPr lang="nl-NL" altLang="nl-NL" sz="2000" dirty="0"/>
              <a:t>	  </a:t>
            </a:r>
            <a:r>
              <a:rPr lang="nl-NL" altLang="nl-NL" sz="2000" i="1" dirty="0"/>
              <a:t>(de kat uit de boom kijken; voorzichtig, </a:t>
            </a:r>
            <a:r>
              <a:rPr lang="nl-NL" altLang="nl-NL" sz="2000" b="1" i="1" dirty="0">
                <a:solidFill>
                  <a:srgbClr val="00B050"/>
                </a:solidFill>
              </a:rPr>
              <a:t>weinig risico</a:t>
            </a:r>
            <a:r>
              <a:rPr lang="nl-NL" altLang="nl-NL" sz="2000" i="1" dirty="0"/>
              <a:t>)</a:t>
            </a:r>
          </a:p>
          <a:p>
            <a:endParaRPr lang="nl-NL" altLang="nl-NL" sz="2000" dirty="0"/>
          </a:p>
          <a:p>
            <a:pPr marL="0" indent="0">
              <a:buNone/>
            </a:pPr>
            <a:r>
              <a:rPr lang="nl-NL" altLang="nl-NL" sz="2000" dirty="0"/>
              <a:t>2) nadat het UPC vertrouwen heeft gekregen, </a:t>
            </a:r>
          </a:p>
          <a:p>
            <a:pPr marL="0" indent="0">
              <a:buNone/>
            </a:pPr>
            <a:r>
              <a:rPr lang="nl-NL" altLang="nl-NL" sz="2000" dirty="0"/>
              <a:t>	</a:t>
            </a:r>
            <a:r>
              <a:rPr lang="nl-NL" altLang="nl-NL" sz="2000" b="1" dirty="0"/>
              <a:t>geleidelijk</a:t>
            </a:r>
            <a:r>
              <a:rPr lang="nl-NL" altLang="nl-NL" sz="2000" dirty="0"/>
              <a:t> steeds meer keuze voor </a:t>
            </a:r>
            <a:r>
              <a:rPr lang="nl-NL" altLang="nl-NL" sz="2000" b="1" dirty="0"/>
              <a:t>unitair octrooi</a:t>
            </a:r>
          </a:p>
          <a:p>
            <a:endParaRPr lang="nl-NL" altLang="nl-NL" sz="2000" dirty="0"/>
          </a:p>
          <a:p>
            <a:endParaRPr lang="nl-NL" altLang="nl-NL" sz="2000" dirty="0"/>
          </a:p>
          <a:p>
            <a:pPr marL="0" indent="0">
              <a:buNone/>
            </a:pPr>
            <a:r>
              <a:rPr lang="nl-NL" altLang="nl-NL" sz="2000" i="1" dirty="0"/>
              <a:t>					</a:t>
            </a:r>
            <a:r>
              <a:rPr lang="nl-NL" altLang="nl-NL" sz="1800" i="1" dirty="0"/>
              <a:t>(vergelijk de opkomst EPO)</a:t>
            </a: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14186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8ED7A50-E3F4-44BA-BFB8-84B3BDFA5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/>
              <a:t>Validatie EP </a:t>
            </a:r>
            <a:r>
              <a:rPr lang="nl-NL" dirty="0"/>
              <a:t>- </a:t>
            </a:r>
            <a:r>
              <a:rPr lang="nl-NL" i="1" dirty="0"/>
              <a:t>hoe groter de markt</a:t>
            </a:r>
            <a:r>
              <a:rPr lang="nl-NL" dirty="0"/>
              <a:t>…</a:t>
            </a:r>
          </a:p>
        </p:txBody>
      </p:sp>
      <p:graphicFrame>
        <p:nvGraphicFramePr>
          <p:cNvPr id="4" name="Grafiek 3">
            <a:extLst>
              <a:ext uri="{FF2B5EF4-FFF2-40B4-BE49-F238E27FC236}">
                <a16:creationId xmlns:a16="http://schemas.microsoft.com/office/drawing/2014/main" id="{EE975D24-E423-4934-9C61-F9643D2A206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76878277"/>
              </p:ext>
            </p:extLst>
          </p:nvPr>
        </p:nvGraphicFramePr>
        <p:xfrm>
          <a:off x="683569" y="1988840"/>
          <a:ext cx="8712967" cy="42519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ijdelijke aanduiding voor inhoud 2">
            <a:extLst>
              <a:ext uri="{FF2B5EF4-FFF2-40B4-BE49-F238E27FC236}">
                <a16:creationId xmlns:a16="http://schemas.microsoft.com/office/drawing/2014/main" id="{AE7A9F94-006C-4937-9857-32F7DFC9163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084168" y="2996952"/>
            <a:ext cx="3059832" cy="1152128"/>
          </a:xfrm>
        </p:spPr>
        <p:txBody>
          <a:bodyPr/>
          <a:lstStyle/>
          <a:p>
            <a:pPr marL="0" indent="0" algn="ctr">
              <a:buNone/>
            </a:pPr>
            <a:r>
              <a:rPr lang="nl-NL" sz="2400" b="1" dirty="0"/>
              <a:t>unitair octrooi </a:t>
            </a:r>
          </a:p>
          <a:p>
            <a:pPr marL="0" indent="0" algn="ctr">
              <a:buNone/>
            </a:pPr>
            <a:r>
              <a:rPr lang="nl-NL" sz="2400" dirty="0"/>
              <a:t>in 2040…?</a:t>
            </a:r>
          </a:p>
          <a:p>
            <a:pPr marL="0" indent="0" algn="ctr">
              <a:buNone/>
            </a:pPr>
            <a:endParaRPr lang="nl-NL" sz="2400" dirty="0"/>
          </a:p>
        </p:txBody>
      </p:sp>
      <p:sp>
        <p:nvSpPr>
          <p:cNvPr id="5" name="Tijdelijke aanduiding voor inhoud 2">
            <a:extLst>
              <a:ext uri="{FF2B5EF4-FFF2-40B4-BE49-F238E27FC236}">
                <a16:creationId xmlns:a16="http://schemas.microsoft.com/office/drawing/2014/main" id="{0087F1D0-2B01-49AB-8A1C-AAE43380A9BC}"/>
              </a:ext>
            </a:extLst>
          </p:cNvPr>
          <p:cNvSpPr txBox="1">
            <a:spLocks/>
          </p:cNvSpPr>
          <p:nvPr/>
        </p:nvSpPr>
        <p:spPr>
          <a:xfrm>
            <a:off x="6588224" y="5085184"/>
            <a:ext cx="2304256" cy="1152128"/>
          </a:xfrm>
          <a:prstGeom prst="rect">
            <a:avLst/>
          </a:prstGeom>
        </p:spPr>
        <p:txBody>
          <a:bodyPr/>
          <a:lstStyle>
            <a:lvl1pPr marL="360000" indent="-3600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0000" indent="-3600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Verdana" panose="020B0604030504040204" pitchFamily="34" charset="0"/>
              <a:buChar char="-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80000" indent="-3600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SzPct val="75000"/>
              <a:buFont typeface="Verdana" panose="020B0604030504040204" pitchFamily="34" charset="0"/>
              <a:buChar char="&gt;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nl-NL" sz="1800" dirty="0">
                <a:solidFill>
                  <a:srgbClr val="00B050"/>
                </a:solidFill>
              </a:rPr>
              <a:t>als </a:t>
            </a:r>
            <a:r>
              <a:rPr lang="nl-NL" sz="20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nl-NL" sz="8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sz="1800" dirty="0">
                <a:solidFill>
                  <a:srgbClr val="00B050"/>
                </a:solidFill>
              </a:rPr>
              <a:t>% van de</a:t>
            </a:r>
          </a:p>
          <a:p>
            <a:pPr marL="0" indent="0" algn="ctr" fontAlgn="auto"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nl-NL" sz="1800" dirty="0">
                <a:solidFill>
                  <a:srgbClr val="00B050"/>
                </a:solidFill>
              </a:rPr>
              <a:t>aanvragers denkt:</a:t>
            </a:r>
          </a:p>
          <a:p>
            <a:pPr marL="0" indent="0" algn="ctr" fontAlgn="auto"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nl-NL" sz="1800" dirty="0">
                <a:solidFill>
                  <a:srgbClr val="00B050"/>
                </a:solidFill>
              </a:rPr>
              <a:t>“het UPC (…)”</a:t>
            </a:r>
          </a:p>
          <a:p>
            <a:pPr marL="0" indent="0" algn="ctr" fontAlgn="auto">
              <a:spcAft>
                <a:spcPts val="0"/>
              </a:spcAft>
              <a:buFont typeface="Arial" panose="020B0604020202020204" pitchFamily="34" charset="0"/>
              <a:buNone/>
            </a:pPr>
            <a:endParaRPr lang="nl-NL" sz="2400" dirty="0"/>
          </a:p>
        </p:txBody>
      </p:sp>
    </p:spTree>
    <p:extLst>
      <p:ext uri="{BB962C8B-B14F-4D97-AF65-F5344CB8AC3E}">
        <p14:creationId xmlns:p14="http://schemas.microsoft.com/office/powerpoint/2010/main" val="3010953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P spid="6" grpId="0" uiExpand="1" build="p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296654"/>
            <a:ext cx="8640960" cy="864094"/>
          </a:xfrm>
          <a:noFill/>
        </p:spPr>
        <p:txBody>
          <a:bodyPr/>
          <a:lstStyle/>
          <a:p>
            <a:r>
              <a:rPr lang="nl-NL" b="1" dirty="0"/>
              <a:t>Twee revoluties </a:t>
            </a:r>
          </a:p>
        </p:txBody>
      </p:sp>
      <p:sp>
        <p:nvSpPr>
          <p:cNvPr id="100355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246063" y="1340768"/>
            <a:ext cx="3821881" cy="4032250"/>
          </a:xfrm>
        </p:spPr>
        <p:txBody>
          <a:bodyPr/>
          <a:lstStyle/>
          <a:p>
            <a:pPr marL="457200" indent="-457200">
              <a:spcBef>
                <a:spcPts val="4200"/>
              </a:spcBef>
              <a:buAutoNum type="arabicPeriod"/>
            </a:pPr>
            <a:r>
              <a:rPr lang="nl-NL" sz="2400" dirty="0"/>
              <a:t>Unitair octrooi</a:t>
            </a:r>
          </a:p>
          <a:p>
            <a:pPr marL="0" indent="0">
              <a:spcBef>
                <a:spcPts val="3000"/>
              </a:spcBef>
              <a:buNone/>
            </a:pPr>
            <a:r>
              <a:rPr lang="nl-NL" sz="1600" dirty="0">
                <a:solidFill>
                  <a:srgbClr val="00B050"/>
                </a:solidFill>
              </a:rPr>
              <a:t>voor iedereen met een </a:t>
            </a:r>
            <a:br>
              <a:rPr lang="nl-NL" sz="1600" dirty="0">
                <a:solidFill>
                  <a:srgbClr val="00B050"/>
                </a:solidFill>
              </a:rPr>
            </a:br>
            <a:br>
              <a:rPr lang="nl-NL" sz="1600" dirty="0">
                <a:solidFill>
                  <a:srgbClr val="00B050"/>
                </a:solidFill>
              </a:rPr>
            </a:br>
            <a:r>
              <a:rPr lang="nl-NL" sz="1600" dirty="0">
                <a:solidFill>
                  <a:srgbClr val="00B050"/>
                </a:solidFill>
              </a:rPr>
              <a:t>Europese octrooiaanvraag</a:t>
            </a:r>
            <a:endParaRPr lang="nl-NL" sz="1800" dirty="0">
              <a:solidFill>
                <a:srgbClr val="00B050"/>
              </a:solidFill>
            </a:endParaRPr>
          </a:p>
          <a:p>
            <a:pPr marL="0" indent="0">
              <a:spcBef>
                <a:spcPts val="3000"/>
              </a:spcBef>
              <a:buNone/>
            </a:pPr>
            <a:r>
              <a:rPr lang="nl-NL" sz="1800" dirty="0">
                <a:solidFill>
                  <a:schemeClr val="bg1">
                    <a:lumMod val="65000"/>
                  </a:schemeClr>
                </a:solidFill>
              </a:rPr>
              <a:t>UPP </a:t>
            </a:r>
            <a:r>
              <a:rPr lang="nl-NL" sz="1800" dirty="0" err="1">
                <a:solidFill>
                  <a:schemeClr val="bg1">
                    <a:lumMod val="65000"/>
                  </a:schemeClr>
                </a:solidFill>
              </a:rPr>
              <a:t>Division</a:t>
            </a:r>
            <a:endParaRPr lang="nl-NL" sz="1800" dirty="0">
              <a:solidFill>
                <a:schemeClr val="bg1">
                  <a:lumMod val="65000"/>
                </a:schemeClr>
              </a:solidFill>
            </a:endParaRPr>
          </a:p>
          <a:p>
            <a:pPr marL="0" indent="0">
              <a:spcBef>
                <a:spcPts val="3000"/>
              </a:spcBef>
              <a:buNone/>
            </a:pPr>
            <a:r>
              <a:rPr lang="nl-NL" sz="1800" dirty="0">
                <a:solidFill>
                  <a:schemeClr val="bg1">
                    <a:lumMod val="65000"/>
                  </a:schemeClr>
                </a:solidFill>
              </a:rPr>
              <a:t>NL Implementatie</a:t>
            </a:r>
          </a:p>
          <a:p>
            <a:pPr marL="0" indent="0">
              <a:spcBef>
                <a:spcPts val="3000"/>
              </a:spcBef>
              <a:buNone/>
            </a:pPr>
            <a:r>
              <a:rPr lang="nl-NL" sz="1800" dirty="0">
                <a:solidFill>
                  <a:schemeClr val="bg1">
                    <a:lumMod val="65000"/>
                  </a:schemeClr>
                </a:solidFill>
              </a:rPr>
              <a:t>Rechter</a:t>
            </a:r>
          </a:p>
          <a:p>
            <a:pPr marL="0" indent="0">
              <a:spcBef>
                <a:spcPts val="3000"/>
              </a:spcBef>
              <a:buNone/>
            </a:pPr>
            <a:r>
              <a:rPr lang="nl-NL" sz="1800" dirty="0">
                <a:solidFill>
                  <a:schemeClr val="bg1">
                    <a:lumMod val="65000"/>
                  </a:schemeClr>
                </a:solidFill>
              </a:rPr>
              <a:t>Strategie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6DD1A7B-355A-4D9B-BE95-6AD83AAFCE4C}"/>
              </a:ext>
            </a:extLst>
          </p:cNvPr>
          <p:cNvSpPr txBox="1">
            <a:spLocks noChangeArrowheads="1"/>
          </p:cNvSpPr>
          <p:nvPr/>
        </p:nvSpPr>
        <p:spPr>
          <a:xfrm>
            <a:off x="5070599" y="1340768"/>
            <a:ext cx="3821881" cy="4032250"/>
          </a:xfrm>
          <a:prstGeom prst="rect">
            <a:avLst/>
          </a:prstGeom>
        </p:spPr>
        <p:txBody>
          <a:bodyPr/>
          <a:lstStyle>
            <a:lvl1pPr marL="360000" indent="-3600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0000" indent="-3600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Verdana" panose="020B0604030504040204" pitchFamily="34" charset="0"/>
              <a:buChar char="-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80000" indent="-3600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SzPct val="75000"/>
              <a:buFont typeface="Verdana" panose="020B0604030504040204" pitchFamily="34" charset="0"/>
              <a:buChar char="&gt;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Bef>
                <a:spcPts val="420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nl-NL" sz="2400" dirty="0"/>
              <a:t>2. </a:t>
            </a:r>
            <a:r>
              <a:rPr lang="nl-NL" sz="2400" dirty="0" err="1"/>
              <a:t>Unified</a:t>
            </a:r>
            <a:r>
              <a:rPr lang="nl-NL" sz="2400" dirty="0"/>
              <a:t> Patent Court</a:t>
            </a:r>
          </a:p>
          <a:p>
            <a:pPr marL="0" indent="0" fontAlgn="auto">
              <a:spcBef>
                <a:spcPts val="3000"/>
              </a:spcBef>
              <a:spcAft>
                <a:spcPts val="0"/>
              </a:spcAft>
              <a:buNone/>
            </a:pPr>
            <a:r>
              <a:rPr lang="nl-NL" sz="1600" dirty="0">
                <a:solidFill>
                  <a:srgbClr val="00B050"/>
                </a:solidFill>
              </a:rPr>
              <a:t>voor iedereen met een</a:t>
            </a:r>
            <a:br>
              <a:rPr lang="nl-NL" sz="1600" dirty="0">
                <a:solidFill>
                  <a:srgbClr val="00B050"/>
                </a:solidFill>
              </a:rPr>
            </a:br>
            <a:r>
              <a:rPr lang="nl-NL" sz="1600" dirty="0">
                <a:solidFill>
                  <a:srgbClr val="00B050"/>
                </a:solidFill>
              </a:rPr>
              <a:t> </a:t>
            </a:r>
            <a:br>
              <a:rPr lang="nl-NL" sz="1600" dirty="0">
                <a:solidFill>
                  <a:srgbClr val="00B050"/>
                </a:solidFill>
              </a:rPr>
            </a:br>
            <a:r>
              <a:rPr lang="nl-NL" sz="1600" dirty="0">
                <a:solidFill>
                  <a:srgbClr val="00B050"/>
                </a:solidFill>
              </a:rPr>
              <a:t>Europees octrooi</a:t>
            </a:r>
          </a:p>
          <a:p>
            <a:pPr marL="0" indent="0" fontAlgn="auto">
              <a:spcBef>
                <a:spcPts val="300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nl-NL" sz="1800" dirty="0">
                <a:solidFill>
                  <a:schemeClr val="bg1">
                    <a:lumMod val="50000"/>
                  </a:schemeClr>
                </a:solidFill>
              </a:rPr>
              <a:t>Anders</a:t>
            </a:r>
          </a:p>
          <a:p>
            <a:pPr marL="0" indent="0" fontAlgn="auto">
              <a:spcBef>
                <a:spcPts val="300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nl-NL" sz="1800" dirty="0">
                <a:solidFill>
                  <a:schemeClr val="bg1">
                    <a:lumMod val="50000"/>
                  </a:schemeClr>
                </a:solidFill>
              </a:rPr>
              <a:t>Afspraken</a:t>
            </a:r>
          </a:p>
          <a:p>
            <a:pPr marL="0" indent="0" fontAlgn="auto">
              <a:spcBef>
                <a:spcPts val="300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nl-NL" sz="1800" dirty="0">
                <a:solidFill>
                  <a:schemeClr val="bg1">
                    <a:lumMod val="50000"/>
                  </a:schemeClr>
                </a:solidFill>
              </a:rPr>
              <a:t>Vertegenwoordiging</a:t>
            </a:r>
          </a:p>
          <a:p>
            <a:pPr marL="0" indent="0" fontAlgn="auto">
              <a:spcBef>
                <a:spcPts val="300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nl-NL" sz="1800" dirty="0">
                <a:solidFill>
                  <a:schemeClr val="bg1">
                    <a:lumMod val="50000"/>
                  </a:schemeClr>
                </a:solidFill>
              </a:rPr>
              <a:t>Strategie</a:t>
            </a:r>
          </a:p>
        </p:txBody>
      </p:sp>
      <p:sp>
        <p:nvSpPr>
          <p:cNvPr id="2" name="Rechthoek 1">
            <a:extLst>
              <a:ext uri="{FF2B5EF4-FFF2-40B4-BE49-F238E27FC236}">
                <a16:creationId xmlns:a16="http://schemas.microsoft.com/office/drawing/2014/main" id="{2860477A-81B1-4B24-AB07-70AC10BD7EE0}"/>
              </a:ext>
            </a:extLst>
          </p:cNvPr>
          <p:cNvSpPr/>
          <p:nvPr/>
        </p:nvSpPr>
        <p:spPr>
          <a:xfrm>
            <a:off x="4497263" y="1002744"/>
            <a:ext cx="144016" cy="53785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41457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0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0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0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0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003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1520" y="1268760"/>
            <a:ext cx="8640960" cy="864096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nl-NL" b="1" dirty="0"/>
              <a:t>Wat staat ons te wachten?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3"/>
          </p:nvPr>
        </p:nvSpPr>
        <p:spPr>
          <a:xfrm>
            <a:off x="246063" y="2277070"/>
            <a:ext cx="8640000" cy="4032250"/>
          </a:xfrm>
        </p:spPr>
        <p:txBody>
          <a:bodyPr/>
          <a:lstStyle/>
          <a:p>
            <a:pPr marL="0" indent="0">
              <a:buNone/>
            </a:pPr>
            <a:r>
              <a:rPr lang="nl-NL" dirty="0"/>
              <a:t>komende jaren: </a:t>
            </a:r>
            <a:r>
              <a:rPr lang="nl-NL" b="1" dirty="0"/>
              <a:t>transitie</a:t>
            </a:r>
            <a:br>
              <a:rPr lang="nl-NL" b="1" dirty="0"/>
            </a:br>
            <a:endParaRPr lang="nl-NL" sz="2000" dirty="0"/>
          </a:p>
          <a:p>
            <a:pPr>
              <a:lnSpc>
                <a:spcPct val="150000"/>
              </a:lnSpc>
            </a:pPr>
            <a:r>
              <a:rPr lang="nl-NL" sz="2000" dirty="0"/>
              <a:t>tijdelijk regime van art. 83 UPCA  (7</a:t>
            </a:r>
            <a:r>
              <a:rPr lang="nl-NL" sz="2000" dirty="0">
                <a:solidFill>
                  <a:schemeClr val="bg1">
                    <a:lumMod val="65000"/>
                  </a:schemeClr>
                </a:solidFill>
              </a:rPr>
              <a:t>+7</a:t>
            </a:r>
            <a:r>
              <a:rPr lang="nl-NL" sz="2000" dirty="0"/>
              <a:t> jaar)</a:t>
            </a:r>
          </a:p>
          <a:p>
            <a:pPr>
              <a:lnSpc>
                <a:spcPct val="150000"/>
              </a:lnSpc>
            </a:pPr>
            <a:r>
              <a:rPr lang="nl-NL" sz="2000" dirty="0"/>
              <a:t>verleggen octrooiroutes</a:t>
            </a:r>
          </a:p>
          <a:p>
            <a:pPr>
              <a:lnSpc>
                <a:spcPct val="150000"/>
              </a:lnSpc>
            </a:pPr>
            <a:r>
              <a:rPr lang="nl-NL" sz="2000" dirty="0"/>
              <a:t>het octrooilandschap is vanaf dit najaar </a:t>
            </a:r>
            <a:r>
              <a:rPr lang="nl-NL" sz="2000" b="1" dirty="0"/>
              <a:t>complex</a:t>
            </a:r>
          </a:p>
          <a:p>
            <a:pPr>
              <a:lnSpc>
                <a:spcPct val="150000"/>
              </a:lnSpc>
            </a:pPr>
            <a:r>
              <a:rPr lang="nl-NL" sz="2000" dirty="0"/>
              <a:t>excellente deskundigheid belangrijker dan ooit</a:t>
            </a:r>
          </a:p>
        </p:txBody>
      </p:sp>
    </p:spTree>
    <p:extLst>
      <p:ext uri="{BB962C8B-B14F-4D97-AF65-F5344CB8AC3E}">
        <p14:creationId xmlns:p14="http://schemas.microsoft.com/office/powerpoint/2010/main" val="2086627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66713" y="1798638"/>
            <a:ext cx="8169275" cy="4356100"/>
          </a:xfrm>
          <a:prstGeom prst="rect">
            <a:avLst/>
          </a:prstGeom>
        </p:spPr>
        <p:txBody>
          <a:bodyPr/>
          <a:lstStyle/>
          <a:p>
            <a:pPr marL="742950" indent="-742950" algn="ctr">
              <a:buAutoNum type="arabicPeriod"/>
            </a:pPr>
            <a:r>
              <a:rPr lang="nl-NL" sz="4400" dirty="0">
                <a:solidFill>
                  <a:srgbClr val="2494C5"/>
                </a:solidFill>
              </a:rPr>
              <a:t>Unitair octrooi</a:t>
            </a:r>
          </a:p>
        </p:txBody>
      </p:sp>
      <p:pic>
        <p:nvPicPr>
          <p:cNvPr id="3" name="Picture 2" descr="Kinexon – Precision Technologies – European Patent Office launches ...">
            <a:extLst>
              <a:ext uri="{FF2B5EF4-FFF2-40B4-BE49-F238E27FC236}">
                <a16:creationId xmlns:a16="http://schemas.microsoft.com/office/drawing/2014/main" id="{756457E6-3DE5-4C82-B6C3-B5BD915FEC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6741" y="4869893"/>
            <a:ext cx="2014758" cy="10073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frankfurt the european commission the executive arm of the european ...">
            <a:extLst>
              <a:ext uri="{FF2B5EF4-FFF2-40B4-BE49-F238E27FC236}">
                <a16:creationId xmlns:a16="http://schemas.microsoft.com/office/drawing/2014/main" id="{38654F53-9CF5-4FDF-BA5A-AD916CE91E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8426" y="3168327"/>
            <a:ext cx="1987148" cy="12973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936656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ijl: vijfhoek 59">
            <a:extLst>
              <a:ext uri="{FF2B5EF4-FFF2-40B4-BE49-F238E27FC236}">
                <a16:creationId xmlns:a16="http://schemas.microsoft.com/office/drawing/2014/main" id="{7B1B1D3B-F4D8-4E08-9014-45AFB3D72EDB}"/>
              </a:ext>
            </a:extLst>
          </p:cNvPr>
          <p:cNvSpPr/>
          <p:nvPr/>
        </p:nvSpPr>
        <p:spPr>
          <a:xfrm>
            <a:off x="1977591" y="2230264"/>
            <a:ext cx="3440253" cy="2231893"/>
          </a:xfrm>
          <a:prstGeom prst="homePlate">
            <a:avLst>
              <a:gd name="adj" fmla="val 18067"/>
            </a:avLst>
          </a:prstGeom>
          <a:solidFill>
            <a:schemeClr val="accent6">
              <a:alpha val="27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587053A-B06C-4074-BC63-D8D08879F2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268760"/>
            <a:ext cx="8640960" cy="640737"/>
          </a:xfrm>
        </p:spPr>
        <p:txBody>
          <a:bodyPr/>
          <a:lstStyle/>
          <a:p>
            <a:r>
              <a:rPr lang="nl-NL" dirty="0"/>
              <a:t>Eenheidswerking - unitair octrooi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0E30BD6-B53A-434C-B335-D43F33A3EEC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46064" y="5733255"/>
            <a:ext cx="6918224" cy="444169"/>
          </a:xfrm>
        </p:spPr>
        <p:txBody>
          <a:bodyPr/>
          <a:lstStyle/>
          <a:p>
            <a:pPr marL="0" indent="0">
              <a:buNone/>
            </a:pPr>
            <a:r>
              <a:rPr lang="nl-NL" sz="1800" i="1" dirty="0"/>
              <a:t>verzoek eenheidswerking binnen een maand</a:t>
            </a:r>
          </a:p>
        </p:txBody>
      </p:sp>
      <p:grpSp>
        <p:nvGrpSpPr>
          <p:cNvPr id="44" name="Groep 43">
            <a:extLst>
              <a:ext uri="{FF2B5EF4-FFF2-40B4-BE49-F238E27FC236}">
                <a16:creationId xmlns:a16="http://schemas.microsoft.com/office/drawing/2014/main" id="{22ABB407-5F01-480B-AC25-AAE71F659D83}"/>
              </a:ext>
            </a:extLst>
          </p:cNvPr>
          <p:cNvGrpSpPr/>
          <p:nvPr/>
        </p:nvGrpSpPr>
        <p:grpSpPr>
          <a:xfrm>
            <a:off x="822127" y="2132856"/>
            <a:ext cx="3533849" cy="3240360"/>
            <a:chOff x="822127" y="2420888"/>
            <a:chExt cx="3533849" cy="2736304"/>
          </a:xfrm>
        </p:grpSpPr>
        <p:cxnSp>
          <p:nvCxnSpPr>
            <p:cNvPr id="5" name="Rechte verbindingslijn 4">
              <a:extLst>
                <a:ext uri="{FF2B5EF4-FFF2-40B4-BE49-F238E27FC236}">
                  <a16:creationId xmlns:a16="http://schemas.microsoft.com/office/drawing/2014/main" id="{37C25238-C086-4A66-88BA-B90EA55E3FE4}"/>
                </a:ext>
              </a:extLst>
            </p:cNvPr>
            <p:cNvCxnSpPr>
              <a:cxnSpLocks/>
            </p:cNvCxnSpPr>
            <p:nvPr/>
          </p:nvCxnSpPr>
          <p:spPr>
            <a:xfrm>
              <a:off x="822127" y="3789040"/>
              <a:ext cx="1157585" cy="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grpSp>
          <p:nvGrpSpPr>
            <p:cNvPr id="26" name="Groep 25">
              <a:extLst>
                <a:ext uri="{FF2B5EF4-FFF2-40B4-BE49-F238E27FC236}">
                  <a16:creationId xmlns:a16="http://schemas.microsoft.com/office/drawing/2014/main" id="{F1E7861C-CFFE-4182-B334-0F17014D673C}"/>
                </a:ext>
              </a:extLst>
            </p:cNvPr>
            <p:cNvGrpSpPr/>
            <p:nvPr/>
          </p:nvGrpSpPr>
          <p:grpSpPr>
            <a:xfrm>
              <a:off x="1979712" y="2420888"/>
              <a:ext cx="2376264" cy="2736304"/>
              <a:chOff x="1403648" y="2420888"/>
              <a:chExt cx="1440160" cy="2736304"/>
            </a:xfrm>
          </p:grpSpPr>
          <p:cxnSp>
            <p:nvCxnSpPr>
              <p:cNvPr id="6" name="Rechte verbindingslijn 5">
                <a:extLst>
                  <a:ext uri="{FF2B5EF4-FFF2-40B4-BE49-F238E27FC236}">
                    <a16:creationId xmlns:a16="http://schemas.microsoft.com/office/drawing/2014/main" id="{D08E9856-1DEA-40E4-B0F3-70FCCFEAE1A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403648" y="2420888"/>
                <a:ext cx="0" cy="2736304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" name="Rechte verbindingslijn met pijl 7">
                <a:extLst>
                  <a:ext uri="{FF2B5EF4-FFF2-40B4-BE49-F238E27FC236}">
                    <a16:creationId xmlns:a16="http://schemas.microsoft.com/office/drawing/2014/main" id="{27672A3C-619D-424A-ACE5-D9B51AEDA6A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403648" y="2427734"/>
                <a:ext cx="1440160" cy="0"/>
              </a:xfrm>
              <a:prstGeom prst="straightConnector1">
                <a:avLst/>
              </a:prstGeom>
              <a:ln>
                <a:tailEnd type="triangle" w="lg" len="lg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" name="Rechte verbindingslijn met pijl 8">
                <a:extLst>
                  <a:ext uri="{FF2B5EF4-FFF2-40B4-BE49-F238E27FC236}">
                    <a16:creationId xmlns:a16="http://schemas.microsoft.com/office/drawing/2014/main" id="{5E91514E-2B5A-4DDB-8FFB-B7886C27CA0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403648" y="2637692"/>
                <a:ext cx="1440160" cy="0"/>
              </a:xfrm>
              <a:prstGeom prst="straightConnector1">
                <a:avLst/>
              </a:prstGeom>
              <a:ln>
                <a:tailEnd type="triangle" w="lg" len="lg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0" name="Rechte verbindingslijn met pijl 9">
                <a:extLst>
                  <a:ext uri="{FF2B5EF4-FFF2-40B4-BE49-F238E27FC236}">
                    <a16:creationId xmlns:a16="http://schemas.microsoft.com/office/drawing/2014/main" id="{EF849ED0-630E-45FB-9291-D6621CAE421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403648" y="2847650"/>
                <a:ext cx="1440160" cy="0"/>
              </a:xfrm>
              <a:prstGeom prst="straightConnector1">
                <a:avLst/>
              </a:prstGeom>
              <a:ln>
                <a:tailEnd type="triangle" w="lg" len="lg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1" name="Rechte verbindingslijn met pijl 10">
                <a:extLst>
                  <a:ext uri="{FF2B5EF4-FFF2-40B4-BE49-F238E27FC236}">
                    <a16:creationId xmlns:a16="http://schemas.microsoft.com/office/drawing/2014/main" id="{733E63F1-FF39-49EB-A3BA-0CA34862D63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403648" y="3057608"/>
                <a:ext cx="1440160" cy="0"/>
              </a:xfrm>
              <a:prstGeom prst="straightConnector1">
                <a:avLst/>
              </a:prstGeom>
              <a:ln>
                <a:tailEnd type="triangle" w="lg" len="lg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2" name="Rechte verbindingslijn met pijl 11">
                <a:extLst>
                  <a:ext uri="{FF2B5EF4-FFF2-40B4-BE49-F238E27FC236}">
                    <a16:creationId xmlns:a16="http://schemas.microsoft.com/office/drawing/2014/main" id="{FE8B1188-D633-4A0B-8C42-6D9122BB0CC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403648" y="3267566"/>
                <a:ext cx="1440160" cy="0"/>
              </a:xfrm>
              <a:prstGeom prst="straightConnector1">
                <a:avLst/>
              </a:prstGeom>
              <a:ln>
                <a:tailEnd type="triangle" w="lg" len="lg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3" name="Rechte verbindingslijn met pijl 12">
                <a:extLst>
                  <a:ext uri="{FF2B5EF4-FFF2-40B4-BE49-F238E27FC236}">
                    <a16:creationId xmlns:a16="http://schemas.microsoft.com/office/drawing/2014/main" id="{3B7BAF9B-7E52-437C-AB7E-7C999D4108F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403648" y="3477524"/>
                <a:ext cx="1440160" cy="0"/>
              </a:xfrm>
              <a:prstGeom prst="straightConnector1">
                <a:avLst/>
              </a:prstGeom>
              <a:ln>
                <a:tailEnd type="triangle" w="lg" len="lg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4" name="Rechte verbindingslijn met pijl 13">
                <a:extLst>
                  <a:ext uri="{FF2B5EF4-FFF2-40B4-BE49-F238E27FC236}">
                    <a16:creationId xmlns:a16="http://schemas.microsoft.com/office/drawing/2014/main" id="{A597B6D0-820D-4C81-B4A6-1C5F174B7E3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403648" y="3687482"/>
                <a:ext cx="1440160" cy="0"/>
              </a:xfrm>
              <a:prstGeom prst="straightConnector1">
                <a:avLst/>
              </a:prstGeom>
              <a:ln>
                <a:tailEnd type="triangle" w="lg" len="lg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5" name="Rechte verbindingslijn met pijl 14">
                <a:extLst>
                  <a:ext uri="{FF2B5EF4-FFF2-40B4-BE49-F238E27FC236}">
                    <a16:creationId xmlns:a16="http://schemas.microsoft.com/office/drawing/2014/main" id="{02964F97-0646-407D-A0F9-210325130D9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403648" y="3897440"/>
                <a:ext cx="1440160" cy="0"/>
              </a:xfrm>
              <a:prstGeom prst="straightConnector1">
                <a:avLst/>
              </a:prstGeom>
              <a:ln>
                <a:tailEnd type="triangle" w="lg" len="lg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6" name="Rechte verbindingslijn met pijl 15">
                <a:extLst>
                  <a:ext uri="{FF2B5EF4-FFF2-40B4-BE49-F238E27FC236}">
                    <a16:creationId xmlns:a16="http://schemas.microsoft.com/office/drawing/2014/main" id="{E48767C2-76B2-44AA-87B0-132C811C79D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403648" y="4107398"/>
                <a:ext cx="1440160" cy="0"/>
              </a:xfrm>
              <a:prstGeom prst="straightConnector1">
                <a:avLst/>
              </a:prstGeom>
              <a:ln>
                <a:tailEnd type="triangle" w="lg" len="lg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7" name="Rechte verbindingslijn met pijl 16">
                <a:extLst>
                  <a:ext uri="{FF2B5EF4-FFF2-40B4-BE49-F238E27FC236}">
                    <a16:creationId xmlns:a16="http://schemas.microsoft.com/office/drawing/2014/main" id="{0EEC7031-BB58-4887-9AD9-F8868F52AA0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403648" y="4317356"/>
                <a:ext cx="1440160" cy="0"/>
              </a:xfrm>
              <a:prstGeom prst="straightConnector1">
                <a:avLst/>
              </a:prstGeom>
              <a:ln>
                <a:tailEnd type="triangle" w="lg" len="lg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" name="Rechte verbindingslijn met pijl 17">
                <a:extLst>
                  <a:ext uri="{FF2B5EF4-FFF2-40B4-BE49-F238E27FC236}">
                    <a16:creationId xmlns:a16="http://schemas.microsoft.com/office/drawing/2014/main" id="{0D7BB61E-CEEB-4575-B7D7-12F5CE9A94E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403648" y="4527314"/>
                <a:ext cx="1440160" cy="0"/>
              </a:xfrm>
              <a:prstGeom prst="straightConnector1">
                <a:avLst/>
              </a:prstGeom>
              <a:ln>
                <a:tailEnd type="triangle" w="lg" len="lg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" name="Rechte verbindingslijn met pijl 18">
                <a:extLst>
                  <a:ext uri="{FF2B5EF4-FFF2-40B4-BE49-F238E27FC236}">
                    <a16:creationId xmlns:a16="http://schemas.microsoft.com/office/drawing/2014/main" id="{CF44E699-BBCD-4075-8450-C9EDDF566EF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403648" y="4737272"/>
                <a:ext cx="1440160" cy="0"/>
              </a:xfrm>
              <a:prstGeom prst="straightConnector1">
                <a:avLst/>
              </a:prstGeom>
              <a:ln>
                <a:tailEnd type="triangle" w="lg" len="lg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" name="Rechte verbindingslijn met pijl 19">
                <a:extLst>
                  <a:ext uri="{FF2B5EF4-FFF2-40B4-BE49-F238E27FC236}">
                    <a16:creationId xmlns:a16="http://schemas.microsoft.com/office/drawing/2014/main" id="{2F4390BE-F89C-4B78-827B-DBF417362ED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403648" y="5157192"/>
                <a:ext cx="1440160" cy="0"/>
              </a:xfrm>
              <a:prstGeom prst="straightConnector1">
                <a:avLst/>
              </a:prstGeom>
              <a:ln>
                <a:tailEnd type="triangle" w="lg" len="lg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5" name="Rechte verbindingslijn met pijl 24">
                <a:extLst>
                  <a:ext uri="{FF2B5EF4-FFF2-40B4-BE49-F238E27FC236}">
                    <a16:creationId xmlns:a16="http://schemas.microsoft.com/office/drawing/2014/main" id="{DDE04147-C9F2-46F7-94E3-D5BAB6C374E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403648" y="4947230"/>
                <a:ext cx="1440160" cy="0"/>
              </a:xfrm>
              <a:prstGeom prst="straightConnector1">
                <a:avLst/>
              </a:prstGeom>
              <a:ln>
                <a:tailEnd type="triangle" w="lg" len="lg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28" name="Tijdelijke aanduiding voor inhoud 2">
            <a:extLst>
              <a:ext uri="{FF2B5EF4-FFF2-40B4-BE49-F238E27FC236}">
                <a16:creationId xmlns:a16="http://schemas.microsoft.com/office/drawing/2014/main" id="{EFFB887C-B201-45AF-B5B5-7323C89A0965}"/>
              </a:ext>
            </a:extLst>
          </p:cNvPr>
          <p:cNvSpPr txBox="1">
            <a:spLocks/>
          </p:cNvSpPr>
          <p:nvPr/>
        </p:nvSpPr>
        <p:spPr>
          <a:xfrm>
            <a:off x="1073482" y="3399294"/>
            <a:ext cx="890595" cy="444169"/>
          </a:xfrm>
          <a:prstGeom prst="rect">
            <a:avLst/>
          </a:prstGeom>
        </p:spPr>
        <p:txBody>
          <a:bodyPr/>
          <a:lstStyle>
            <a:lvl1pPr marL="360000" indent="-3600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0000" indent="-3600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Verdana" panose="020B0604030504040204" pitchFamily="34" charset="0"/>
              <a:buChar char="-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80000" indent="-3600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SzPct val="75000"/>
              <a:buFont typeface="Verdana" panose="020B0604030504040204" pitchFamily="34" charset="0"/>
              <a:buChar char="&gt;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nl-NL" sz="1600" dirty="0"/>
              <a:t>EP-A</a:t>
            </a:r>
          </a:p>
        </p:txBody>
      </p:sp>
      <p:sp>
        <p:nvSpPr>
          <p:cNvPr id="29" name="Tijdelijke aanduiding voor inhoud 2">
            <a:extLst>
              <a:ext uri="{FF2B5EF4-FFF2-40B4-BE49-F238E27FC236}">
                <a16:creationId xmlns:a16="http://schemas.microsoft.com/office/drawing/2014/main" id="{084F54DF-DD39-4B97-A201-EC2078DFF81B}"/>
              </a:ext>
            </a:extLst>
          </p:cNvPr>
          <p:cNvSpPr txBox="1">
            <a:spLocks/>
          </p:cNvSpPr>
          <p:nvPr/>
        </p:nvSpPr>
        <p:spPr>
          <a:xfrm>
            <a:off x="4413052" y="1986740"/>
            <a:ext cx="562942" cy="320990"/>
          </a:xfrm>
          <a:prstGeom prst="rect">
            <a:avLst/>
          </a:prstGeom>
        </p:spPr>
        <p:txBody>
          <a:bodyPr/>
          <a:lstStyle>
            <a:lvl1pPr marL="360000" indent="-3600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0000" indent="-3600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Verdana" panose="020B0604030504040204" pitchFamily="34" charset="0"/>
              <a:buChar char="-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80000" indent="-3600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SzPct val="75000"/>
              <a:buFont typeface="Verdana" panose="020B0604030504040204" pitchFamily="34" charset="0"/>
              <a:buChar char="&gt;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nl-NL" sz="1400" dirty="0"/>
              <a:t>GB</a:t>
            </a:r>
          </a:p>
        </p:txBody>
      </p:sp>
      <p:sp>
        <p:nvSpPr>
          <p:cNvPr id="30" name="Tijdelijke aanduiding voor inhoud 2">
            <a:extLst>
              <a:ext uri="{FF2B5EF4-FFF2-40B4-BE49-F238E27FC236}">
                <a16:creationId xmlns:a16="http://schemas.microsoft.com/office/drawing/2014/main" id="{44378031-A05E-40B9-9AA7-F1EDD22C9009}"/>
              </a:ext>
            </a:extLst>
          </p:cNvPr>
          <p:cNvSpPr txBox="1">
            <a:spLocks/>
          </p:cNvSpPr>
          <p:nvPr/>
        </p:nvSpPr>
        <p:spPr>
          <a:xfrm>
            <a:off x="4413052" y="2252216"/>
            <a:ext cx="562942" cy="320990"/>
          </a:xfrm>
          <a:prstGeom prst="rect">
            <a:avLst/>
          </a:prstGeom>
        </p:spPr>
        <p:txBody>
          <a:bodyPr/>
          <a:lstStyle>
            <a:lvl1pPr marL="360000" indent="-3600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0000" indent="-3600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Verdana" panose="020B0604030504040204" pitchFamily="34" charset="0"/>
              <a:buChar char="-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80000" indent="-3600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SzPct val="75000"/>
              <a:buFont typeface="Verdana" panose="020B0604030504040204" pitchFamily="34" charset="0"/>
              <a:buChar char="&gt;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nl-NL" sz="1400" dirty="0"/>
              <a:t>NL</a:t>
            </a:r>
          </a:p>
        </p:txBody>
      </p:sp>
      <p:sp>
        <p:nvSpPr>
          <p:cNvPr id="31" name="Tijdelijke aanduiding voor inhoud 2">
            <a:extLst>
              <a:ext uri="{FF2B5EF4-FFF2-40B4-BE49-F238E27FC236}">
                <a16:creationId xmlns:a16="http://schemas.microsoft.com/office/drawing/2014/main" id="{DBB85825-C59D-4A74-81F6-663A5AFD3BC1}"/>
              </a:ext>
            </a:extLst>
          </p:cNvPr>
          <p:cNvSpPr txBox="1">
            <a:spLocks/>
          </p:cNvSpPr>
          <p:nvPr/>
        </p:nvSpPr>
        <p:spPr>
          <a:xfrm>
            <a:off x="4413052" y="2510276"/>
            <a:ext cx="562942" cy="320990"/>
          </a:xfrm>
          <a:prstGeom prst="rect">
            <a:avLst/>
          </a:prstGeom>
        </p:spPr>
        <p:txBody>
          <a:bodyPr/>
          <a:lstStyle>
            <a:lvl1pPr marL="360000" indent="-3600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0000" indent="-3600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Verdana" panose="020B0604030504040204" pitchFamily="34" charset="0"/>
              <a:buChar char="-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80000" indent="-3600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SzPct val="75000"/>
              <a:buFont typeface="Verdana" panose="020B0604030504040204" pitchFamily="34" charset="0"/>
              <a:buChar char="&gt;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nl-NL" sz="1400" dirty="0"/>
              <a:t>DE</a:t>
            </a:r>
          </a:p>
        </p:txBody>
      </p:sp>
      <p:sp>
        <p:nvSpPr>
          <p:cNvPr id="32" name="Tijdelijke aanduiding voor inhoud 2">
            <a:extLst>
              <a:ext uri="{FF2B5EF4-FFF2-40B4-BE49-F238E27FC236}">
                <a16:creationId xmlns:a16="http://schemas.microsoft.com/office/drawing/2014/main" id="{6E9600C9-D7FE-4BC8-91FF-1475D35058C8}"/>
              </a:ext>
            </a:extLst>
          </p:cNvPr>
          <p:cNvSpPr txBox="1">
            <a:spLocks/>
          </p:cNvSpPr>
          <p:nvPr/>
        </p:nvSpPr>
        <p:spPr>
          <a:xfrm>
            <a:off x="4424591" y="2775752"/>
            <a:ext cx="562942" cy="320990"/>
          </a:xfrm>
          <a:prstGeom prst="rect">
            <a:avLst/>
          </a:prstGeom>
        </p:spPr>
        <p:txBody>
          <a:bodyPr/>
          <a:lstStyle>
            <a:lvl1pPr marL="360000" indent="-3600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0000" indent="-3600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Verdana" panose="020B0604030504040204" pitchFamily="34" charset="0"/>
              <a:buChar char="-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80000" indent="-3600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SzPct val="75000"/>
              <a:buFont typeface="Verdana" panose="020B0604030504040204" pitchFamily="34" charset="0"/>
              <a:buChar char="&gt;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nl-NL" sz="1400" dirty="0"/>
              <a:t>FR</a:t>
            </a:r>
          </a:p>
        </p:txBody>
      </p:sp>
      <p:sp>
        <p:nvSpPr>
          <p:cNvPr id="33" name="Tijdelijke aanduiding voor inhoud 2">
            <a:extLst>
              <a:ext uri="{FF2B5EF4-FFF2-40B4-BE49-F238E27FC236}">
                <a16:creationId xmlns:a16="http://schemas.microsoft.com/office/drawing/2014/main" id="{D87484F9-863F-47DF-BA88-270D52BA9176}"/>
              </a:ext>
            </a:extLst>
          </p:cNvPr>
          <p:cNvSpPr txBox="1">
            <a:spLocks/>
          </p:cNvSpPr>
          <p:nvPr/>
        </p:nvSpPr>
        <p:spPr>
          <a:xfrm>
            <a:off x="4441106" y="3027125"/>
            <a:ext cx="562942" cy="320990"/>
          </a:xfrm>
          <a:prstGeom prst="rect">
            <a:avLst/>
          </a:prstGeom>
        </p:spPr>
        <p:txBody>
          <a:bodyPr/>
          <a:lstStyle>
            <a:lvl1pPr marL="360000" indent="-3600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0000" indent="-3600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Verdana" panose="020B0604030504040204" pitchFamily="34" charset="0"/>
              <a:buChar char="-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80000" indent="-3600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SzPct val="75000"/>
              <a:buFont typeface="Verdana" panose="020B0604030504040204" pitchFamily="34" charset="0"/>
              <a:buChar char="&gt;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nl-NL" sz="1400" dirty="0"/>
              <a:t>IT</a:t>
            </a:r>
          </a:p>
        </p:txBody>
      </p:sp>
      <p:sp>
        <p:nvSpPr>
          <p:cNvPr id="34" name="Tijdelijke aanduiding voor inhoud 2">
            <a:extLst>
              <a:ext uri="{FF2B5EF4-FFF2-40B4-BE49-F238E27FC236}">
                <a16:creationId xmlns:a16="http://schemas.microsoft.com/office/drawing/2014/main" id="{E1056C76-2C54-4DB3-99FC-AD966CBA55C7}"/>
              </a:ext>
            </a:extLst>
          </p:cNvPr>
          <p:cNvSpPr txBox="1">
            <a:spLocks/>
          </p:cNvSpPr>
          <p:nvPr/>
        </p:nvSpPr>
        <p:spPr>
          <a:xfrm>
            <a:off x="4424591" y="3249636"/>
            <a:ext cx="562942" cy="320990"/>
          </a:xfrm>
          <a:prstGeom prst="rect">
            <a:avLst/>
          </a:prstGeom>
        </p:spPr>
        <p:txBody>
          <a:bodyPr/>
          <a:lstStyle>
            <a:lvl1pPr marL="360000" indent="-3600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0000" indent="-3600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Verdana" panose="020B0604030504040204" pitchFamily="34" charset="0"/>
              <a:buChar char="-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80000" indent="-3600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SzPct val="75000"/>
              <a:buFont typeface="Verdana" panose="020B0604030504040204" pitchFamily="34" charset="0"/>
              <a:buChar char="&gt;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nl-NL" sz="1400" dirty="0"/>
              <a:t>BE</a:t>
            </a:r>
          </a:p>
        </p:txBody>
      </p:sp>
      <p:sp>
        <p:nvSpPr>
          <p:cNvPr id="41" name="Tijdelijke aanduiding voor inhoud 2">
            <a:extLst>
              <a:ext uri="{FF2B5EF4-FFF2-40B4-BE49-F238E27FC236}">
                <a16:creationId xmlns:a16="http://schemas.microsoft.com/office/drawing/2014/main" id="{EC792C3B-45F9-4C15-BC3A-2ECD0FD7F8E3}"/>
              </a:ext>
            </a:extLst>
          </p:cNvPr>
          <p:cNvSpPr txBox="1">
            <a:spLocks/>
          </p:cNvSpPr>
          <p:nvPr/>
        </p:nvSpPr>
        <p:spPr>
          <a:xfrm>
            <a:off x="4355976" y="5251660"/>
            <a:ext cx="562942" cy="320990"/>
          </a:xfrm>
          <a:prstGeom prst="rect">
            <a:avLst/>
          </a:prstGeom>
        </p:spPr>
        <p:txBody>
          <a:bodyPr/>
          <a:lstStyle>
            <a:lvl1pPr marL="360000" indent="-3600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0000" indent="-3600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Verdana" panose="020B0604030504040204" pitchFamily="34" charset="0"/>
              <a:buChar char="-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80000" indent="-3600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SzPct val="75000"/>
              <a:buFont typeface="Verdana" panose="020B0604030504040204" pitchFamily="34" charset="0"/>
              <a:buChar char="&gt;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nl-NL" sz="1400" dirty="0"/>
              <a:t>NO</a:t>
            </a:r>
          </a:p>
        </p:txBody>
      </p:sp>
      <p:sp>
        <p:nvSpPr>
          <p:cNvPr id="42" name="Tijdelijke aanduiding voor inhoud 2">
            <a:extLst>
              <a:ext uri="{FF2B5EF4-FFF2-40B4-BE49-F238E27FC236}">
                <a16:creationId xmlns:a16="http://schemas.microsoft.com/office/drawing/2014/main" id="{84056200-3A8A-4C9E-82BB-3B26C120A054}"/>
              </a:ext>
            </a:extLst>
          </p:cNvPr>
          <p:cNvSpPr txBox="1">
            <a:spLocks/>
          </p:cNvSpPr>
          <p:nvPr/>
        </p:nvSpPr>
        <p:spPr>
          <a:xfrm>
            <a:off x="4355976" y="5000287"/>
            <a:ext cx="562942" cy="320990"/>
          </a:xfrm>
          <a:prstGeom prst="rect">
            <a:avLst/>
          </a:prstGeom>
        </p:spPr>
        <p:txBody>
          <a:bodyPr/>
          <a:lstStyle>
            <a:lvl1pPr marL="360000" indent="-3600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0000" indent="-3600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Verdana" panose="020B0604030504040204" pitchFamily="34" charset="0"/>
              <a:buChar char="-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80000" indent="-3600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SzPct val="75000"/>
              <a:buFont typeface="Verdana" panose="020B0604030504040204" pitchFamily="34" charset="0"/>
              <a:buChar char="&gt;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nl-NL" sz="1400" dirty="0"/>
              <a:t>CH</a:t>
            </a:r>
          </a:p>
        </p:txBody>
      </p:sp>
      <p:sp>
        <p:nvSpPr>
          <p:cNvPr id="43" name="Tijdelijke aanduiding voor inhoud 2">
            <a:extLst>
              <a:ext uri="{FF2B5EF4-FFF2-40B4-BE49-F238E27FC236}">
                <a16:creationId xmlns:a16="http://schemas.microsoft.com/office/drawing/2014/main" id="{619ACE26-9087-4155-8DEF-425CF7F5809D}"/>
              </a:ext>
            </a:extLst>
          </p:cNvPr>
          <p:cNvSpPr txBox="1">
            <a:spLocks/>
          </p:cNvSpPr>
          <p:nvPr/>
        </p:nvSpPr>
        <p:spPr>
          <a:xfrm>
            <a:off x="4364261" y="4735482"/>
            <a:ext cx="562942" cy="320990"/>
          </a:xfrm>
          <a:prstGeom prst="rect">
            <a:avLst/>
          </a:prstGeom>
        </p:spPr>
        <p:txBody>
          <a:bodyPr/>
          <a:lstStyle>
            <a:lvl1pPr marL="360000" indent="-3600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0000" indent="-3600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Verdana" panose="020B0604030504040204" pitchFamily="34" charset="0"/>
              <a:buChar char="-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80000" indent="-3600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SzPct val="75000"/>
              <a:buFont typeface="Verdana" panose="020B0604030504040204" pitchFamily="34" charset="0"/>
              <a:buChar char="&gt;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nl-NL" sz="1400" dirty="0"/>
              <a:t>SP</a:t>
            </a:r>
          </a:p>
        </p:txBody>
      </p:sp>
      <p:sp>
        <p:nvSpPr>
          <p:cNvPr id="54" name="Vrije vorm: vorm 53">
            <a:extLst>
              <a:ext uri="{FF2B5EF4-FFF2-40B4-BE49-F238E27FC236}">
                <a16:creationId xmlns:a16="http://schemas.microsoft.com/office/drawing/2014/main" id="{98722CA0-AF1C-4612-9374-096849D0031B}"/>
              </a:ext>
            </a:extLst>
          </p:cNvPr>
          <p:cNvSpPr/>
          <p:nvPr/>
        </p:nvSpPr>
        <p:spPr>
          <a:xfrm>
            <a:off x="2411760" y="2303898"/>
            <a:ext cx="450866" cy="2314878"/>
          </a:xfrm>
          <a:custGeom>
            <a:avLst/>
            <a:gdLst>
              <a:gd name="connsiteX0" fmla="*/ 513584 w 640915"/>
              <a:gd name="connsiteY0" fmla="*/ 2295776 h 2314878"/>
              <a:gd name="connsiteX1" fmla="*/ 234184 w 640915"/>
              <a:gd name="connsiteY1" fmla="*/ 2137026 h 2314878"/>
              <a:gd name="connsiteX2" fmla="*/ 119884 w 640915"/>
              <a:gd name="connsiteY2" fmla="*/ 1908426 h 2314878"/>
              <a:gd name="connsiteX3" fmla="*/ 43684 w 640915"/>
              <a:gd name="connsiteY3" fmla="*/ 1559176 h 2314878"/>
              <a:gd name="connsiteX4" fmla="*/ 5584 w 640915"/>
              <a:gd name="connsiteY4" fmla="*/ 1184526 h 2314878"/>
              <a:gd name="connsiteX5" fmla="*/ 5584 w 640915"/>
              <a:gd name="connsiteY5" fmla="*/ 847976 h 2314878"/>
              <a:gd name="connsiteX6" fmla="*/ 56384 w 640915"/>
              <a:gd name="connsiteY6" fmla="*/ 543176 h 2314878"/>
              <a:gd name="connsiteX7" fmla="*/ 113534 w 640915"/>
              <a:gd name="connsiteY7" fmla="*/ 257426 h 2314878"/>
              <a:gd name="connsiteX8" fmla="*/ 208784 w 640915"/>
              <a:gd name="connsiteY8" fmla="*/ 60576 h 2314878"/>
              <a:gd name="connsiteX9" fmla="*/ 265934 w 640915"/>
              <a:gd name="connsiteY9" fmla="*/ 9776 h 2314878"/>
              <a:gd name="connsiteX10" fmla="*/ 386584 w 640915"/>
              <a:gd name="connsiteY10" fmla="*/ 9776 h 2314878"/>
              <a:gd name="connsiteX11" fmla="*/ 462784 w 640915"/>
              <a:gd name="connsiteY11" fmla="*/ 111376 h 2314878"/>
              <a:gd name="connsiteX12" fmla="*/ 545334 w 640915"/>
              <a:gd name="connsiteY12" fmla="*/ 346326 h 2314878"/>
              <a:gd name="connsiteX13" fmla="*/ 602484 w 640915"/>
              <a:gd name="connsiteY13" fmla="*/ 613026 h 2314878"/>
              <a:gd name="connsiteX14" fmla="*/ 627884 w 640915"/>
              <a:gd name="connsiteY14" fmla="*/ 898776 h 2314878"/>
              <a:gd name="connsiteX15" fmla="*/ 640584 w 640915"/>
              <a:gd name="connsiteY15" fmla="*/ 1140076 h 2314878"/>
              <a:gd name="connsiteX16" fmla="*/ 615184 w 640915"/>
              <a:gd name="connsiteY16" fmla="*/ 1381376 h 2314878"/>
              <a:gd name="connsiteX17" fmla="*/ 596134 w 640915"/>
              <a:gd name="connsiteY17" fmla="*/ 1660776 h 2314878"/>
              <a:gd name="connsiteX18" fmla="*/ 475484 w 640915"/>
              <a:gd name="connsiteY18" fmla="*/ 2067176 h 2314878"/>
              <a:gd name="connsiteX19" fmla="*/ 202434 w 640915"/>
              <a:gd name="connsiteY19" fmla="*/ 2314826 h 23148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640915" h="2314878">
                <a:moveTo>
                  <a:pt x="513584" y="2295776"/>
                </a:moveTo>
                <a:cubicBezTo>
                  <a:pt x="406692" y="2248680"/>
                  <a:pt x="299801" y="2201584"/>
                  <a:pt x="234184" y="2137026"/>
                </a:cubicBezTo>
                <a:cubicBezTo>
                  <a:pt x="168567" y="2072468"/>
                  <a:pt x="151634" y="2004734"/>
                  <a:pt x="119884" y="1908426"/>
                </a:cubicBezTo>
                <a:cubicBezTo>
                  <a:pt x="88134" y="1812118"/>
                  <a:pt x="62734" y="1679826"/>
                  <a:pt x="43684" y="1559176"/>
                </a:cubicBezTo>
                <a:cubicBezTo>
                  <a:pt x="24634" y="1438526"/>
                  <a:pt x="11934" y="1303059"/>
                  <a:pt x="5584" y="1184526"/>
                </a:cubicBezTo>
                <a:cubicBezTo>
                  <a:pt x="-766" y="1065993"/>
                  <a:pt x="-2883" y="954868"/>
                  <a:pt x="5584" y="847976"/>
                </a:cubicBezTo>
                <a:cubicBezTo>
                  <a:pt x="14051" y="741084"/>
                  <a:pt x="38392" y="641601"/>
                  <a:pt x="56384" y="543176"/>
                </a:cubicBezTo>
                <a:cubicBezTo>
                  <a:pt x="74376" y="444751"/>
                  <a:pt x="88134" y="337859"/>
                  <a:pt x="113534" y="257426"/>
                </a:cubicBezTo>
                <a:cubicBezTo>
                  <a:pt x="138934" y="176993"/>
                  <a:pt x="183384" y="101851"/>
                  <a:pt x="208784" y="60576"/>
                </a:cubicBezTo>
                <a:cubicBezTo>
                  <a:pt x="234184" y="19301"/>
                  <a:pt x="236301" y="18243"/>
                  <a:pt x="265934" y="9776"/>
                </a:cubicBezTo>
                <a:cubicBezTo>
                  <a:pt x="295567" y="1309"/>
                  <a:pt x="353776" y="-7157"/>
                  <a:pt x="386584" y="9776"/>
                </a:cubicBezTo>
                <a:cubicBezTo>
                  <a:pt x="419392" y="26709"/>
                  <a:pt x="436326" y="55285"/>
                  <a:pt x="462784" y="111376"/>
                </a:cubicBezTo>
                <a:cubicBezTo>
                  <a:pt x="489242" y="167467"/>
                  <a:pt x="522051" y="262718"/>
                  <a:pt x="545334" y="346326"/>
                </a:cubicBezTo>
                <a:cubicBezTo>
                  <a:pt x="568617" y="429934"/>
                  <a:pt x="588726" y="520951"/>
                  <a:pt x="602484" y="613026"/>
                </a:cubicBezTo>
                <a:cubicBezTo>
                  <a:pt x="616242" y="705101"/>
                  <a:pt x="621534" y="810934"/>
                  <a:pt x="627884" y="898776"/>
                </a:cubicBezTo>
                <a:cubicBezTo>
                  <a:pt x="634234" y="986618"/>
                  <a:pt x="642701" y="1059643"/>
                  <a:pt x="640584" y="1140076"/>
                </a:cubicBezTo>
                <a:cubicBezTo>
                  <a:pt x="638467" y="1220509"/>
                  <a:pt x="622592" y="1294593"/>
                  <a:pt x="615184" y="1381376"/>
                </a:cubicBezTo>
                <a:cubicBezTo>
                  <a:pt x="607776" y="1468159"/>
                  <a:pt x="619417" y="1546476"/>
                  <a:pt x="596134" y="1660776"/>
                </a:cubicBezTo>
                <a:cubicBezTo>
                  <a:pt x="572851" y="1775076"/>
                  <a:pt x="541101" y="1958168"/>
                  <a:pt x="475484" y="2067176"/>
                </a:cubicBezTo>
                <a:cubicBezTo>
                  <a:pt x="409867" y="2176184"/>
                  <a:pt x="70142" y="2318001"/>
                  <a:pt x="202434" y="2314826"/>
                </a:cubicBezTo>
              </a:path>
            </a:pathLst>
          </a:cu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5" name="Tijdelijke aanduiding voor inhoud 2">
            <a:extLst>
              <a:ext uri="{FF2B5EF4-FFF2-40B4-BE49-F238E27FC236}">
                <a16:creationId xmlns:a16="http://schemas.microsoft.com/office/drawing/2014/main" id="{A6663481-E290-4A73-B861-039E551F3C60}"/>
              </a:ext>
            </a:extLst>
          </p:cNvPr>
          <p:cNvSpPr txBox="1">
            <a:spLocks/>
          </p:cNvSpPr>
          <p:nvPr/>
        </p:nvSpPr>
        <p:spPr>
          <a:xfrm>
            <a:off x="4457024" y="3461337"/>
            <a:ext cx="562942" cy="320990"/>
          </a:xfrm>
          <a:prstGeom prst="rect">
            <a:avLst/>
          </a:prstGeom>
        </p:spPr>
        <p:txBody>
          <a:bodyPr/>
          <a:lstStyle>
            <a:lvl1pPr marL="360000" indent="-3600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0000" indent="-3600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Verdana" panose="020B0604030504040204" pitchFamily="34" charset="0"/>
              <a:buChar char="-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80000" indent="-3600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SzPct val="75000"/>
              <a:buFont typeface="Verdana" panose="020B0604030504040204" pitchFamily="34" charset="0"/>
              <a:buChar char="&gt;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nl-NL" sz="1400" dirty="0"/>
              <a:t>…</a:t>
            </a:r>
          </a:p>
        </p:txBody>
      </p:sp>
      <p:sp>
        <p:nvSpPr>
          <p:cNvPr id="56" name="Tijdelijke aanduiding voor inhoud 2">
            <a:extLst>
              <a:ext uri="{FF2B5EF4-FFF2-40B4-BE49-F238E27FC236}">
                <a16:creationId xmlns:a16="http://schemas.microsoft.com/office/drawing/2014/main" id="{D01CEFB6-EBC4-4DD1-B7B6-CCE44A39134C}"/>
              </a:ext>
            </a:extLst>
          </p:cNvPr>
          <p:cNvSpPr txBox="1">
            <a:spLocks/>
          </p:cNvSpPr>
          <p:nvPr/>
        </p:nvSpPr>
        <p:spPr>
          <a:xfrm>
            <a:off x="4413052" y="4432440"/>
            <a:ext cx="562942" cy="320990"/>
          </a:xfrm>
          <a:prstGeom prst="rect">
            <a:avLst/>
          </a:prstGeom>
        </p:spPr>
        <p:txBody>
          <a:bodyPr/>
          <a:lstStyle>
            <a:lvl1pPr marL="360000" indent="-3600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0000" indent="-3600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Verdana" panose="020B0604030504040204" pitchFamily="34" charset="0"/>
              <a:buChar char="-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80000" indent="-3600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SzPct val="75000"/>
              <a:buFont typeface="Verdana" panose="020B0604030504040204" pitchFamily="34" charset="0"/>
              <a:buChar char="&gt;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nl-NL" sz="1400" dirty="0"/>
              <a:t>…</a:t>
            </a:r>
          </a:p>
        </p:txBody>
      </p:sp>
      <p:sp>
        <p:nvSpPr>
          <p:cNvPr id="58" name="Pijl: vijfhoek 57">
            <a:extLst>
              <a:ext uri="{FF2B5EF4-FFF2-40B4-BE49-F238E27FC236}">
                <a16:creationId xmlns:a16="http://schemas.microsoft.com/office/drawing/2014/main" id="{1D6C0691-2439-491E-AC7E-2C3B6E17D434}"/>
              </a:ext>
            </a:extLst>
          </p:cNvPr>
          <p:cNvSpPr/>
          <p:nvPr/>
        </p:nvSpPr>
        <p:spPr>
          <a:xfrm>
            <a:off x="3294673" y="2252217"/>
            <a:ext cx="1988527" cy="2209940"/>
          </a:xfrm>
          <a:prstGeom prst="homePlate">
            <a:avLst>
              <a:gd name="adj" fmla="val 18067"/>
            </a:avLst>
          </a:prstGeom>
          <a:solidFill>
            <a:schemeClr val="accent6">
              <a:alpha val="27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9" name="Tijdelijke aanduiding voor inhoud 2">
            <a:extLst>
              <a:ext uri="{FF2B5EF4-FFF2-40B4-BE49-F238E27FC236}">
                <a16:creationId xmlns:a16="http://schemas.microsoft.com/office/drawing/2014/main" id="{9650F635-C666-47E1-A813-70429C6A8195}"/>
              </a:ext>
            </a:extLst>
          </p:cNvPr>
          <p:cNvSpPr txBox="1">
            <a:spLocks/>
          </p:cNvSpPr>
          <p:nvPr/>
        </p:nvSpPr>
        <p:spPr>
          <a:xfrm>
            <a:off x="5481605" y="3212976"/>
            <a:ext cx="890595" cy="444169"/>
          </a:xfrm>
          <a:prstGeom prst="rect">
            <a:avLst/>
          </a:prstGeom>
        </p:spPr>
        <p:txBody>
          <a:bodyPr/>
          <a:lstStyle>
            <a:lvl1pPr marL="360000" indent="-3600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0000" indent="-3600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Verdana" panose="020B0604030504040204" pitchFamily="34" charset="0"/>
              <a:buChar char="-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80000" indent="-3600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SzPct val="75000"/>
              <a:buFont typeface="Verdana" panose="020B0604030504040204" pitchFamily="34" charset="0"/>
              <a:buChar char="&gt;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nl-NL" sz="1600" dirty="0"/>
              <a:t>EP-UE</a:t>
            </a:r>
          </a:p>
        </p:txBody>
      </p:sp>
    </p:spTree>
    <p:extLst>
      <p:ext uri="{BB962C8B-B14F-4D97-AF65-F5344CB8AC3E}">
        <p14:creationId xmlns:p14="http://schemas.microsoft.com/office/powerpoint/2010/main" val="321810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 animBg="1"/>
      <p:bldP spid="3" grpId="0" build="p"/>
      <p:bldP spid="54" grpId="0" animBg="1"/>
      <p:bldP spid="58" grpId="0" animBg="1"/>
      <p:bldP spid="58" grpId="1" animBg="1"/>
      <p:bldP spid="5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A9AA124-B89D-4333-AA36-6F2872A08A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/>
              <a:t>UPP </a:t>
            </a:r>
            <a:r>
              <a:rPr lang="nl-NL" b="1" dirty="0" err="1"/>
              <a:t>Division</a:t>
            </a:r>
            <a:endParaRPr lang="nl-NL" b="1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ABE1272-23DF-4883-A12B-A02FAB4C632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nl-NL" sz="2200" dirty="0"/>
              <a:t>nieuwe afdeling EPO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nl-NL" sz="2200" dirty="0"/>
              <a:t>behandelt verzoek 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nl-NL" sz="2200" dirty="0"/>
              <a:t>vertaling EP-er indienen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nl-NL" sz="2200" dirty="0"/>
              <a:t>beheert register</a:t>
            </a:r>
          </a:p>
          <a:p>
            <a:pPr lvl="1">
              <a:lnSpc>
                <a:spcPct val="150000"/>
              </a:lnSpc>
              <a:spcBef>
                <a:spcPts val="0"/>
              </a:spcBef>
            </a:pPr>
            <a:r>
              <a:rPr lang="nl-NL" sz="2200" i="1" dirty="0"/>
              <a:t>goede akte maken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nl-NL" sz="2200" dirty="0"/>
              <a:t>taksen betalen</a:t>
            </a:r>
            <a:endParaRPr lang="nl-NL" sz="2200" i="1" dirty="0"/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nl-NL" sz="2200" dirty="0"/>
              <a:t>verzoek herstel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nl-NL" sz="2200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3791854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D0593F2-E380-4F78-9E5E-48A2B9FD0C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/>
              <a:t>NL Implementatie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D55E07C-4A31-4627-87B4-D61D1556BF6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46062" y="2145175"/>
            <a:ext cx="8790433" cy="4032250"/>
          </a:xfrm>
        </p:spPr>
        <p:txBody>
          <a:bodyPr/>
          <a:lstStyle/>
          <a:p>
            <a:pPr marL="0" indent="0">
              <a:buNone/>
            </a:pPr>
            <a:r>
              <a:rPr lang="nl-NL" dirty="0"/>
              <a:t>1) territoir eenheidswerking?</a:t>
            </a:r>
          </a:p>
          <a:p>
            <a:pPr marL="0" indent="0">
              <a:buNone/>
            </a:pPr>
            <a:r>
              <a:rPr lang="nl-NL" sz="2200" dirty="0"/>
              <a:t>	- Koninkrijk: Europees deel + Caribisch deel</a:t>
            </a:r>
          </a:p>
          <a:p>
            <a:pPr marL="0" indent="0">
              <a:buNone/>
            </a:pPr>
            <a:r>
              <a:rPr lang="nl-NL" sz="2200" dirty="0"/>
              <a:t>	- ROW: EP-NL ook BES, St. Maarten en Curaçao</a:t>
            </a:r>
          </a:p>
          <a:p>
            <a:pPr marL="0" indent="0">
              <a:buNone/>
            </a:pPr>
            <a:r>
              <a:rPr lang="nl-NL" sz="2200" dirty="0"/>
              <a:t>	- EU verordening: daar niet</a:t>
            </a:r>
          </a:p>
          <a:p>
            <a:pPr marL="0" indent="0">
              <a:buNone/>
            </a:pPr>
            <a:r>
              <a:rPr lang="nl-NL" sz="2200" dirty="0"/>
              <a:t>	- oplossing: de ROW bepaalt … 	</a:t>
            </a:r>
            <a:r>
              <a:rPr lang="nl-NL" sz="2200" dirty="0">
                <a:solidFill>
                  <a:schemeClr val="accent2"/>
                </a:solidFill>
              </a:rPr>
              <a:t>(nieuw: art. 51a </a:t>
            </a:r>
            <a:r>
              <a:rPr lang="nl-NL" sz="2200" dirty="0" err="1">
                <a:solidFill>
                  <a:schemeClr val="accent2"/>
                </a:solidFill>
              </a:rPr>
              <a:t>Row</a:t>
            </a:r>
            <a:r>
              <a:rPr lang="nl-NL" sz="2200" dirty="0">
                <a:solidFill>
                  <a:schemeClr val="accent2"/>
                </a:solidFill>
              </a:rPr>
              <a:t>)</a:t>
            </a:r>
          </a:p>
          <a:p>
            <a:endParaRPr lang="nl-NL" dirty="0"/>
          </a:p>
          <a:p>
            <a:pPr marL="0" indent="0">
              <a:buNone/>
            </a:pPr>
            <a:r>
              <a:rPr lang="nl-NL" dirty="0"/>
              <a:t>2) ‘</a:t>
            </a:r>
            <a:r>
              <a:rPr lang="nl-NL" dirty="0" err="1"/>
              <a:t>safety</a:t>
            </a:r>
            <a:r>
              <a:rPr lang="nl-NL" dirty="0"/>
              <a:t> net’ bepaling</a:t>
            </a:r>
            <a:r>
              <a:rPr lang="nl-NL" sz="2800" dirty="0"/>
              <a:t> </a:t>
            </a:r>
            <a:r>
              <a:rPr lang="nl-NL" dirty="0"/>
              <a:t>		</a:t>
            </a:r>
            <a:r>
              <a:rPr lang="nl-NL" sz="2200" dirty="0">
                <a:solidFill>
                  <a:schemeClr val="accent2"/>
                </a:solidFill>
              </a:rPr>
              <a:t>(nieuw: art. 52a </a:t>
            </a:r>
            <a:r>
              <a:rPr lang="nl-NL" sz="2200" dirty="0" err="1">
                <a:solidFill>
                  <a:schemeClr val="accent2"/>
                </a:solidFill>
              </a:rPr>
              <a:t>Row</a:t>
            </a:r>
            <a:r>
              <a:rPr lang="nl-NL" sz="2200" dirty="0">
                <a:solidFill>
                  <a:schemeClr val="accent2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411614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1242A14-D2B1-4ECF-88E6-4EE9EF6636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/>
              <a:t>Rechter?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8AA2FD7-FDFE-4D02-BB47-F0A8AE4CF308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u="sng" dirty="0"/>
              <a:t>inbreuk/nietigheid EP-UE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						alleen UPC</a:t>
            </a:r>
          </a:p>
          <a:p>
            <a:endParaRPr lang="nl-NL" dirty="0"/>
          </a:p>
          <a:p>
            <a:pPr marL="0" indent="0">
              <a:buNone/>
            </a:pPr>
            <a:r>
              <a:rPr lang="nl-NL" u="sng" dirty="0"/>
              <a:t>beroep UPP beslissing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						ook UPC</a:t>
            </a:r>
          </a:p>
        </p:txBody>
      </p:sp>
    </p:spTree>
    <p:extLst>
      <p:ext uri="{BB962C8B-B14F-4D97-AF65-F5344CB8AC3E}">
        <p14:creationId xmlns:p14="http://schemas.microsoft.com/office/powerpoint/2010/main" val="3119954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366713" y="1798638"/>
            <a:ext cx="8169275" cy="4356100"/>
          </a:xfrm>
          <a:prstGeom prst="rect">
            <a:avLst/>
          </a:prstGeom>
        </p:spPr>
        <p:txBody>
          <a:bodyPr/>
          <a:lstStyle/>
          <a:p>
            <a:pPr marL="0" indent="0" algn="ctr">
              <a:buNone/>
            </a:pPr>
            <a:r>
              <a:rPr lang="nl-NL" altLang="nl-NL" sz="4400" dirty="0">
                <a:solidFill>
                  <a:srgbClr val="2494C5"/>
                </a:solidFill>
              </a:rPr>
              <a:t>2. </a:t>
            </a:r>
            <a:r>
              <a:rPr lang="nl-NL" altLang="nl-NL" sz="4400" dirty="0" err="1">
                <a:solidFill>
                  <a:srgbClr val="2494C5"/>
                </a:solidFill>
              </a:rPr>
              <a:t>Unified</a:t>
            </a:r>
            <a:r>
              <a:rPr lang="nl-NL" altLang="nl-NL" sz="4400" dirty="0">
                <a:solidFill>
                  <a:srgbClr val="2494C5"/>
                </a:solidFill>
              </a:rPr>
              <a:t> Patent Court</a:t>
            </a:r>
          </a:p>
        </p:txBody>
      </p:sp>
      <p:pic>
        <p:nvPicPr>
          <p:cNvPr id="3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3201774"/>
            <a:ext cx="3022670" cy="20274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322761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A3B2735-1672-4D43-98C2-085378DFC5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b="1" dirty="0"/>
              <a:t>Gemeenschappelijke rechtbank</a:t>
            </a:r>
          </a:p>
        </p:txBody>
      </p:sp>
      <p:grpSp>
        <p:nvGrpSpPr>
          <p:cNvPr id="5" name="Groep 4">
            <a:extLst>
              <a:ext uri="{FF2B5EF4-FFF2-40B4-BE49-F238E27FC236}">
                <a16:creationId xmlns:a16="http://schemas.microsoft.com/office/drawing/2014/main" id="{907F26C9-33B5-42AA-88F0-97C850609A7F}"/>
              </a:ext>
            </a:extLst>
          </p:cNvPr>
          <p:cNvGrpSpPr/>
          <p:nvPr/>
        </p:nvGrpSpPr>
        <p:grpSpPr>
          <a:xfrm>
            <a:off x="3740972" y="2550117"/>
            <a:ext cx="3774212" cy="3799318"/>
            <a:chOff x="5148064" y="2457341"/>
            <a:chExt cx="3737999" cy="3762865"/>
          </a:xfrm>
        </p:grpSpPr>
        <p:pic>
          <p:nvPicPr>
            <p:cNvPr id="6" name="Afbeelding 5">
              <a:extLst>
                <a:ext uri="{FF2B5EF4-FFF2-40B4-BE49-F238E27FC236}">
                  <a16:creationId xmlns:a16="http://schemas.microsoft.com/office/drawing/2014/main" id="{5D9A7D45-FB74-4F48-9AD5-7F7A18B086A8}"/>
                </a:ext>
              </a:extLst>
            </p:cNvPr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028" t="1" b="19381"/>
            <a:stretch/>
          </p:blipFill>
          <p:spPr bwMode="auto">
            <a:xfrm>
              <a:off x="5148064" y="2469662"/>
              <a:ext cx="3737999" cy="3750544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4" name="Rechthoek 3">
              <a:extLst>
                <a:ext uri="{FF2B5EF4-FFF2-40B4-BE49-F238E27FC236}">
                  <a16:creationId xmlns:a16="http://schemas.microsoft.com/office/drawing/2014/main" id="{7A9155BE-00E5-491D-9BCA-C9BAD1276393}"/>
                </a:ext>
              </a:extLst>
            </p:cNvPr>
            <p:cNvSpPr/>
            <p:nvPr/>
          </p:nvSpPr>
          <p:spPr>
            <a:xfrm>
              <a:off x="5868144" y="2457341"/>
              <a:ext cx="936104" cy="64807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3AB10C4-85AF-4401-85A6-35E6B054BE2E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/>
              <a:t>‘court common to a number of Member States’</a:t>
            </a:r>
            <a:endParaRPr lang="nl-NL" sz="2400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lokale divisies</a:t>
            </a:r>
          </a:p>
        </p:txBody>
      </p:sp>
      <p:pic>
        <p:nvPicPr>
          <p:cNvPr id="7" name="Picture 4">
            <a:extLst>
              <a:ext uri="{FF2B5EF4-FFF2-40B4-BE49-F238E27FC236}">
                <a16:creationId xmlns:a16="http://schemas.microsoft.com/office/drawing/2014/main" id="{80130FEE-96D1-496D-9591-E153C40129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116634"/>
            <a:ext cx="1163763" cy="7805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58160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RVOnl_lichtblauw">
  <a:themeElements>
    <a:clrScheme name="RVO_Hemelsblauw">
      <a:dk1>
        <a:sysClr val="windowText" lastClr="000000"/>
      </a:dk1>
      <a:lt1>
        <a:sysClr val="window" lastClr="FFFFFF"/>
      </a:lt1>
      <a:dk2>
        <a:srgbClr val="007BC7"/>
      </a:dk2>
      <a:lt2>
        <a:srgbClr val="EEECE1"/>
      </a:lt2>
      <a:accent1>
        <a:srgbClr val="8FCAE7"/>
      </a:accent1>
      <a:accent2>
        <a:srgbClr val="007BC7"/>
      </a:accent2>
      <a:accent3>
        <a:srgbClr val="39870C"/>
      </a:accent3>
      <a:accent4>
        <a:srgbClr val="F9E11E"/>
      </a:accent4>
      <a:accent5>
        <a:srgbClr val="E17000"/>
      </a:accent5>
      <a:accent6>
        <a:srgbClr val="D52B1E"/>
      </a:accent6>
      <a:hlink>
        <a:srgbClr val="002060"/>
      </a:hlink>
      <a:folHlink>
        <a:srgbClr val="800080"/>
      </a:folHlink>
    </a:clrScheme>
    <a:fontScheme name="RVO">
      <a:majorFont>
        <a:latin typeface="Verdana"/>
        <a:ea typeface=""/>
        <a:cs typeface="Arial"/>
      </a:majorFont>
      <a:minorFont>
        <a:latin typeface="Verdana"/>
        <a:ea typeface=""/>
        <a:cs typeface="Arial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VO_Hemelsblauw" id="{A08F2074-048E-446F-B85F-0C61E819F876}" vid="{81C16D9B-AC5D-4B5A-9A23-52DBF002DF03}"/>
    </a:ext>
  </a:extLst>
</a:theme>
</file>

<file path=ppt/theme/theme2.xml><?xml version="1.0" encoding="utf-8"?>
<a:theme xmlns:a="http://schemas.openxmlformats.org/drawingml/2006/main" name="Standaardontwerp">
  <a:themeElements>
    <a:clrScheme name="">
      <a:dk1>
        <a:srgbClr val="000000"/>
      </a:dk1>
      <a:lt1>
        <a:srgbClr val="FFFFFF"/>
      </a:lt1>
      <a:dk2>
        <a:srgbClr val="0E4A10"/>
      </a:dk2>
      <a:lt2>
        <a:srgbClr val="EEECE1"/>
      </a:lt2>
      <a:accent1>
        <a:srgbClr val="4E9625"/>
      </a:accent1>
      <a:accent2>
        <a:srgbClr val="6ED989"/>
      </a:accent2>
      <a:accent3>
        <a:srgbClr val="FFFFFF"/>
      </a:accent3>
      <a:accent4>
        <a:srgbClr val="000000"/>
      </a:accent4>
      <a:accent5>
        <a:srgbClr val="B2C9AC"/>
      </a:accent5>
      <a:accent6>
        <a:srgbClr val="63C47C"/>
      </a:accent6>
      <a:hlink>
        <a:srgbClr val="9ACCD4"/>
      </a:hlink>
      <a:folHlink>
        <a:srgbClr val="046F96"/>
      </a:folHlink>
    </a:clrScheme>
    <a:fontScheme name="Standaardontwerp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NL" sz="6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Verdana" pitchFamily="34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NL" sz="6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Verdana" pitchFamily="34" charset="0"/>
            <a:cs typeface="Arial" charset="0"/>
          </a:defRPr>
        </a:defPPr>
      </a:lstStyle>
    </a:lnDef>
  </a:objectDefaults>
  <a:extraClrSchemeLst>
    <a:extraClrScheme>
      <a:clrScheme name="Standaardontwerp 1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29D26"/>
        </a:accent1>
        <a:accent2>
          <a:srgbClr val="24C2B0"/>
        </a:accent2>
        <a:accent3>
          <a:srgbClr val="FFFFFF"/>
        </a:accent3>
        <a:accent4>
          <a:srgbClr val="000000"/>
        </a:accent4>
        <a:accent5>
          <a:srgbClr val="B3CCAC"/>
        </a:accent5>
        <a:accent6>
          <a:srgbClr val="20B09F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8AE8B"/>
        </a:accent1>
        <a:accent2>
          <a:srgbClr val="2494C5"/>
        </a:accent2>
        <a:accent3>
          <a:srgbClr val="FFFFFF"/>
        </a:accent3>
        <a:accent4>
          <a:srgbClr val="000000"/>
        </a:accent4>
        <a:accent5>
          <a:srgbClr val="B4D3C4"/>
        </a:accent5>
        <a:accent6>
          <a:srgbClr val="2086B2"/>
        </a:accent6>
        <a:hlink>
          <a:srgbClr val="9ACCD4"/>
        </a:hlink>
        <a:folHlink>
          <a:srgbClr val="A100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29D26"/>
        </a:accent1>
        <a:accent2>
          <a:srgbClr val="58AE8B"/>
        </a:accent2>
        <a:accent3>
          <a:srgbClr val="FFFFFF"/>
        </a:accent3>
        <a:accent4>
          <a:srgbClr val="000000"/>
        </a:accent4>
        <a:accent5>
          <a:srgbClr val="B3CCAC"/>
        </a:accent5>
        <a:accent6>
          <a:srgbClr val="4F9D7D"/>
        </a:accent6>
        <a:hlink>
          <a:srgbClr val="2494C5"/>
        </a:hlink>
        <a:folHlink>
          <a:srgbClr val="9ACCD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Standaardontwerp">
  <a:themeElements>
    <a:clrScheme name="">
      <a:dk1>
        <a:srgbClr val="000000"/>
      </a:dk1>
      <a:lt1>
        <a:srgbClr val="FFFFFF"/>
      </a:lt1>
      <a:dk2>
        <a:srgbClr val="0E4A10"/>
      </a:dk2>
      <a:lt2>
        <a:srgbClr val="EEECE1"/>
      </a:lt2>
      <a:accent1>
        <a:srgbClr val="4E9625"/>
      </a:accent1>
      <a:accent2>
        <a:srgbClr val="6ED989"/>
      </a:accent2>
      <a:accent3>
        <a:srgbClr val="FFFFFF"/>
      </a:accent3>
      <a:accent4>
        <a:srgbClr val="000000"/>
      </a:accent4>
      <a:accent5>
        <a:srgbClr val="B2C9AC"/>
      </a:accent5>
      <a:accent6>
        <a:srgbClr val="63C47C"/>
      </a:accent6>
      <a:hlink>
        <a:srgbClr val="9ACCD4"/>
      </a:hlink>
      <a:folHlink>
        <a:srgbClr val="046F96"/>
      </a:folHlink>
    </a:clrScheme>
    <a:fontScheme name="Standaardontwerp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NL" altLang="nl-NL" sz="6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Verdana" pitchFamily="34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NL" altLang="nl-NL" sz="6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Verdana" pitchFamily="34" charset="0"/>
            <a:cs typeface="Arial" charset="0"/>
          </a:defRPr>
        </a:defPPr>
      </a:lstStyle>
    </a:lnDef>
  </a:objectDefaults>
  <a:extraClrSchemeLst>
    <a:extraClrScheme>
      <a:clrScheme name="Standaardontwerp 1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29D26"/>
        </a:accent1>
        <a:accent2>
          <a:srgbClr val="24C2B0"/>
        </a:accent2>
        <a:accent3>
          <a:srgbClr val="FFFFFF"/>
        </a:accent3>
        <a:accent4>
          <a:srgbClr val="000000"/>
        </a:accent4>
        <a:accent5>
          <a:srgbClr val="B3CCAC"/>
        </a:accent5>
        <a:accent6>
          <a:srgbClr val="20B09F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8AE8B"/>
        </a:accent1>
        <a:accent2>
          <a:srgbClr val="2494C5"/>
        </a:accent2>
        <a:accent3>
          <a:srgbClr val="FFFFFF"/>
        </a:accent3>
        <a:accent4>
          <a:srgbClr val="000000"/>
        </a:accent4>
        <a:accent5>
          <a:srgbClr val="B4D3C4"/>
        </a:accent5>
        <a:accent6>
          <a:srgbClr val="2086B2"/>
        </a:accent6>
        <a:hlink>
          <a:srgbClr val="9ACCD4"/>
        </a:hlink>
        <a:folHlink>
          <a:srgbClr val="A100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29D26"/>
        </a:accent1>
        <a:accent2>
          <a:srgbClr val="58AE8B"/>
        </a:accent2>
        <a:accent3>
          <a:srgbClr val="FFFFFF"/>
        </a:accent3>
        <a:accent4>
          <a:srgbClr val="000000"/>
        </a:accent4>
        <a:accent5>
          <a:srgbClr val="B3CCAC"/>
        </a:accent5>
        <a:accent6>
          <a:srgbClr val="4F9D7D"/>
        </a:accent6>
        <a:hlink>
          <a:srgbClr val="2494C5"/>
        </a:hlink>
        <a:folHlink>
          <a:srgbClr val="9ACCD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_RVOnl_lichtblauw">
  <a:themeElements>
    <a:clrScheme name="RVO_Hemelsblauw">
      <a:dk1>
        <a:sysClr val="windowText" lastClr="000000"/>
      </a:dk1>
      <a:lt1>
        <a:sysClr val="window" lastClr="FFFFFF"/>
      </a:lt1>
      <a:dk2>
        <a:srgbClr val="007BC7"/>
      </a:dk2>
      <a:lt2>
        <a:srgbClr val="EEECE1"/>
      </a:lt2>
      <a:accent1>
        <a:srgbClr val="8FCAE7"/>
      </a:accent1>
      <a:accent2>
        <a:srgbClr val="007BC7"/>
      </a:accent2>
      <a:accent3>
        <a:srgbClr val="39870C"/>
      </a:accent3>
      <a:accent4>
        <a:srgbClr val="F9E11E"/>
      </a:accent4>
      <a:accent5>
        <a:srgbClr val="E17000"/>
      </a:accent5>
      <a:accent6>
        <a:srgbClr val="D52B1E"/>
      </a:accent6>
      <a:hlink>
        <a:srgbClr val="002060"/>
      </a:hlink>
      <a:folHlink>
        <a:srgbClr val="800080"/>
      </a:folHlink>
    </a:clrScheme>
    <a:fontScheme name="RVO">
      <a:majorFont>
        <a:latin typeface="Verdana"/>
        <a:ea typeface=""/>
        <a:cs typeface="Arial"/>
      </a:majorFont>
      <a:minorFont>
        <a:latin typeface="Verdana"/>
        <a:ea typeface=""/>
        <a:cs typeface="Arial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VO_Hemelsblauw" id="{A08F2074-048E-446F-B85F-0C61E819F876}" vid="{81C16D9B-AC5D-4B5A-9A23-52DBF002DF03}"/>
    </a:ext>
  </a:extLst>
</a:theme>
</file>

<file path=ppt/theme/theme5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1490</TotalTime>
  <Words>574</Words>
  <Application>Microsoft Office PowerPoint</Application>
  <PresentationFormat>Diavoorstelling (4:3)</PresentationFormat>
  <Paragraphs>151</Paragraphs>
  <Slides>20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4</vt:i4>
      </vt:variant>
      <vt:variant>
        <vt:lpstr>Diatitels</vt:lpstr>
      </vt:variant>
      <vt:variant>
        <vt:i4>20</vt:i4>
      </vt:variant>
    </vt:vector>
  </HeadingPairs>
  <TitlesOfParts>
    <vt:vector size="28" baseType="lpstr">
      <vt:lpstr>Arial</vt:lpstr>
      <vt:lpstr>Calibri</vt:lpstr>
      <vt:lpstr>Times New Roman</vt:lpstr>
      <vt:lpstr>Verdana</vt:lpstr>
      <vt:lpstr>RVOnl_lichtblauw</vt:lpstr>
      <vt:lpstr>Standaardontwerp</vt:lpstr>
      <vt:lpstr>1_Standaardontwerp</vt:lpstr>
      <vt:lpstr>1_RVOnl_lichtblauw</vt:lpstr>
      <vt:lpstr>PowerPoint-presentatie</vt:lpstr>
      <vt:lpstr>Twee revoluties </vt:lpstr>
      <vt:lpstr>PowerPoint-presentatie</vt:lpstr>
      <vt:lpstr>Eenheidswerking - unitair octrooi</vt:lpstr>
      <vt:lpstr>UPP Division</vt:lpstr>
      <vt:lpstr>NL Implementatie</vt:lpstr>
      <vt:lpstr>Rechter?</vt:lpstr>
      <vt:lpstr>PowerPoint-presentatie</vt:lpstr>
      <vt:lpstr>Gemeenschappelijke rechtbank</vt:lpstr>
      <vt:lpstr>Anders</vt:lpstr>
      <vt:lpstr>Anders (2)</vt:lpstr>
      <vt:lpstr>Anders (3)</vt:lpstr>
      <vt:lpstr>Overgangsregeling</vt:lpstr>
      <vt:lpstr>NL implementatie (2) </vt:lpstr>
      <vt:lpstr>PowerPoint-presentatie</vt:lpstr>
      <vt:lpstr>Keuze (1) - octrooiportefeuille</vt:lpstr>
      <vt:lpstr>Keuze (2) – waar procederen?</vt:lpstr>
      <vt:lpstr>Keuze (3) - evolutie</vt:lpstr>
      <vt:lpstr>Validatie EP - hoe groter de markt…</vt:lpstr>
      <vt:lpstr>Wat staat ons te wachten?</vt:lpstr>
    </vt:vector>
  </TitlesOfParts>
  <Company>Ministerie van EZ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Marc van der Burg</dc:creator>
  <cp:lastModifiedBy>Burg, mr. dr. ir. M.W.D. van der (Marc)</cp:lastModifiedBy>
  <cp:revision>261</cp:revision>
  <cp:lastPrinted>2015-04-22T11:25:05Z</cp:lastPrinted>
  <dcterms:created xsi:type="dcterms:W3CDTF">2014-11-28T10:36:29Z</dcterms:created>
  <dcterms:modified xsi:type="dcterms:W3CDTF">2022-06-01T13:39:55Z</dcterms:modified>
</cp:coreProperties>
</file>