
<file path=[Content_Types].xml><?xml version="1.0" encoding="utf-8"?>
<Types xmlns="http://schemas.openxmlformats.org/package/2006/content-types">
  <Default Extension="emf" ContentType="image/x-emf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notesMasterIdLst>
    <p:notesMasterId r:id="rId12"/>
  </p:notesMasterIdLst>
  <p:handoutMasterIdLst>
    <p:handoutMasterId r:id="rId13"/>
  </p:handoutMasterIdLst>
  <p:sldIdLst>
    <p:sldId id="338" r:id="rId5"/>
    <p:sldId id="350" r:id="rId6"/>
    <p:sldId id="351" r:id="rId7"/>
    <p:sldId id="354" r:id="rId8"/>
    <p:sldId id="352" r:id="rId9"/>
    <p:sldId id="353" r:id="rId10"/>
    <p:sldId id="317" r:id="rId11"/>
  </p:sldIdLst>
  <p:sldSz cx="9144000" cy="6858000" type="screen4x3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  <p15:guide id="3" orient="horz" pos="972">
          <p15:clr>
            <a:srgbClr val="A4A3A4"/>
          </p15:clr>
        </p15:guide>
        <p15:guide id="4" orient="horz" pos="4163">
          <p15:clr>
            <a:srgbClr val="A4A3A4"/>
          </p15:clr>
        </p15:guide>
        <p15:guide id="5" orient="horz" pos="923">
          <p15:clr>
            <a:srgbClr val="A4A3A4"/>
          </p15:clr>
        </p15:guide>
        <p15:guide id="6" orient="horz" pos="286">
          <p15:clr>
            <a:srgbClr val="A4A3A4"/>
          </p15:clr>
        </p15:guide>
        <p15:guide id="7" orient="horz" pos="3887">
          <p15:clr>
            <a:srgbClr val="A4A3A4"/>
          </p15:clr>
        </p15:guide>
        <p15:guide id="8" orient="horz" pos="537">
          <p15:clr>
            <a:srgbClr val="A4A3A4"/>
          </p15:clr>
        </p15:guide>
        <p15:guide id="9" orient="horz" pos="3935">
          <p15:clr>
            <a:srgbClr val="A4A3A4"/>
          </p15:clr>
        </p15:guide>
        <p15:guide id="10" pos="3023">
          <p15:clr>
            <a:srgbClr val="A4A3A4"/>
          </p15:clr>
        </p15:guide>
        <p15:guide id="11" pos="340">
          <p15:clr>
            <a:srgbClr val="A4A3A4"/>
          </p15:clr>
        </p15:guide>
        <p15:guide id="12" pos="153">
          <p15:clr>
            <a:srgbClr val="A4A3A4"/>
          </p15:clr>
        </p15:guide>
        <p15:guide id="13" pos="5421">
          <p15:clr>
            <a:srgbClr val="A4A3A4"/>
          </p15:clr>
        </p15:guide>
        <p15:guide id="14" pos="1564">
          <p15:clr>
            <a:srgbClr val="A4A3A4"/>
          </p15:clr>
        </p15:guide>
        <p15:guide id="15" pos="72">
          <p15:clr>
            <a:srgbClr val="A4A3A4"/>
          </p15:clr>
        </p15:guide>
        <p15:guide id="16" pos="5713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E855ECC8-FEB9-4D0D-8753-A9CA04A1495F}" v="2" dt="2022-04-26T18:56:21.665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47" autoAdjust="0"/>
    <p:restoredTop sz="94670" autoAdjust="0"/>
  </p:normalViewPr>
  <p:slideViewPr>
    <p:cSldViewPr snapToGrid="0">
      <p:cViewPr varScale="1">
        <p:scale>
          <a:sx n="63" d="100"/>
          <a:sy n="63" d="100"/>
        </p:scale>
        <p:origin x="1140" y="64"/>
      </p:cViewPr>
      <p:guideLst>
        <p:guide orient="horz" pos="2160"/>
        <p:guide pos="2880"/>
        <p:guide orient="horz" pos="972"/>
        <p:guide orient="horz" pos="4163"/>
        <p:guide orient="horz" pos="923"/>
        <p:guide orient="horz" pos="286"/>
        <p:guide orient="horz" pos="3887"/>
        <p:guide orient="horz" pos="537"/>
        <p:guide orient="horz" pos="3935"/>
        <p:guide pos="3023"/>
        <p:guide pos="340"/>
        <p:guide pos="153"/>
        <p:guide pos="5421"/>
        <p:guide pos="1564"/>
        <p:guide pos="72"/>
        <p:guide pos="5713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69" d="100"/>
          <a:sy n="69" d="100"/>
        </p:scale>
        <p:origin x="-3318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handoutMaster" Target="handoutMasters/handoutMaster1.xml"/><Relationship Id="rId18" Type="http://schemas.microsoft.com/office/2015/10/relationships/revisionInfo" Target="revisionInfo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05CC9E1-8D4D-43BF-8EA8-9F307632990C}" type="datetimeFigureOut">
              <a:rPr lang="en-US" smtClean="0"/>
              <a:t>27-Apr-22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9876BBA-8A99-4236-AF77-966585BBE681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760879604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CA38670-3511-4C78-809F-DED83F56DFE8}" type="datetimeFigureOut">
              <a:rPr lang="en-US" smtClean="0"/>
              <a:t>27-Apr-22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2840319-8488-4EEB-9ABF-5D91E1ABE483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94856158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40319-8488-4EEB-9ABF-5D91E1ABE483}" type="slidenum">
              <a:rPr lang="en-US" smtClean="0"/>
              <a:t>1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031492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40319-8488-4EEB-9ABF-5D91E1ABE483}" type="slidenum">
              <a:rPr lang="en-US" smtClean="0"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6345846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840319-8488-4EEB-9ABF-5D91E1ABE483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015913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3.xml"/><Relationship Id="rId1" Type="http://schemas.openxmlformats.org/officeDocument/2006/relationships/tags" Target="../tags/tag2.xml"/><Relationship Id="rId6" Type="http://schemas.openxmlformats.org/officeDocument/2006/relationships/image" Target="../media/image3.emf"/><Relationship Id="rId5" Type="http://schemas.openxmlformats.org/officeDocument/2006/relationships/image" Target="../media/image1.emf"/><Relationship Id="rId4" Type="http://schemas.openxmlformats.org/officeDocument/2006/relationships/image" Target="../media/image2.jpg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1.xml"/><Relationship Id="rId1" Type="http://schemas.openxmlformats.org/officeDocument/2006/relationships/tags" Target="../tags/tag20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23.xml"/><Relationship Id="rId1" Type="http://schemas.openxmlformats.org/officeDocument/2006/relationships/tags" Target="../tags/tag22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4.xml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5.xml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6.xml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7.xml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8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29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emf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30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1.xml"/></Relationships>
</file>

<file path=ppt/slideLayouts/_rels/slideLayout26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2.xml"/></Relationships>
</file>

<file path=ppt/slideLayouts/_rels/slideLayout27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3.xml"/></Relationships>
</file>

<file path=ppt/slideLayouts/_rels/slideLayout28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4.xml"/></Relationships>
</file>

<file path=ppt/slideLayouts/_rels/slideLayout29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5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6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7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8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39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0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9.xml"/><Relationship Id="rId1" Type="http://schemas.openxmlformats.org/officeDocument/2006/relationships/tags" Target="../tags/tag8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40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1.xml"/></Relationships>
</file>

<file path=ppt/slideLayouts/_rels/slideLayout41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2.xml"/></Relationships>
</file>

<file path=ppt/slideLayouts/_rels/slideLayout42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3.xml"/></Relationships>
</file>

<file path=ppt/slideLayouts/_rels/slideLayout43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4.xml"/></Relationships>
</file>

<file path=ppt/slideLayouts/_rels/slideLayout44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5.xml"/></Relationships>
</file>

<file path=ppt/slideLayouts/_rels/slideLayout45.xml.rels><?xml version="1.0" encoding="UTF-8" standalone="yes"?>
<Relationships xmlns="http://schemas.openxmlformats.org/package/2006/relationships"><Relationship Id="rId2" Type="http://schemas.openxmlformats.org/officeDocument/2006/relationships/slideMaster" Target="../slideMasters/slideMaster1.xml"/><Relationship Id="rId1" Type="http://schemas.openxmlformats.org/officeDocument/2006/relationships/tags" Target="../tags/tag46.xml"/></Relationships>
</file>

<file path=ppt/slideLayouts/_rels/slideLayout4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4" Type="http://schemas.openxmlformats.org/officeDocument/2006/relationships/image" Target="../media/image4.emf"/></Relationships>
</file>

<file path=ppt/slideLayouts/_rels/slideLayout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emf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1.xml"/><Relationship Id="rId1" Type="http://schemas.openxmlformats.org/officeDocument/2006/relationships/tags" Target="../tags/tag10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5.xml"/><Relationship Id="rId1" Type="http://schemas.openxmlformats.org/officeDocument/2006/relationships/tags" Target="../tags/tag14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7.xml"/><Relationship Id="rId1" Type="http://schemas.openxmlformats.org/officeDocument/2006/relationships/tags" Target="../tags/tag16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9.xml"/><Relationship Id="rId1" Type="http://schemas.openxmlformats.org/officeDocument/2006/relationships/tags" Target="../tags/tag18.xml"/><Relationship Id="rId5" Type="http://schemas.openxmlformats.org/officeDocument/2006/relationships/image" Target="../media/image3.emf"/><Relationship Id="rId4" Type="http://schemas.openxmlformats.org/officeDocument/2006/relationships/image" Target="../media/image1.emf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7849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blipFill dpi="0" rotWithShape="1">
            <a:blip r:embed="rId4"/>
            <a:srcRect/>
            <a:stretch>
              <a:fillRect/>
            </a:stretch>
          </a:blip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2013</a:t>
            </a:r>
          </a:p>
          <a:p>
            <a:pPr lvl="0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6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504291936"/>
      </p:ext>
    </p:extLst>
  </p:cSld>
  <p:clrMapOvr>
    <a:masterClrMapping/>
  </p:clrMapOvr>
  <p:hf hd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92899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631D76"/>
              </a:gs>
              <a:gs pos="100000">
                <a:srgbClr val="7D0063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646602933"/>
      </p:ext>
    </p:extLst>
  </p:cSld>
  <p:clrMapOvr>
    <a:masterClrMapping/>
  </p:clrMapOvr>
  <p:hf hd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7849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8000">
                <a:srgbClr val="7D0063"/>
              </a:gs>
              <a:gs pos="0">
                <a:srgbClr val="7D0063"/>
              </a:gs>
              <a:gs pos="100000">
                <a:srgbClr val="A873A9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1249639"/>
      </p:ext>
    </p:extLst>
  </p:cSld>
  <p:clrMapOvr>
    <a:masterClrMapping/>
  </p:clrMapOvr>
  <p:hf hdr="0" dt="0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tandar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39552" y="450000"/>
            <a:ext cx="8064896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5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39552" y="1548000"/>
            <a:ext cx="8064896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2160"/>
              </a:lnSpc>
              <a:spcBef>
                <a:spcPts val="0"/>
              </a:spcBef>
              <a:defRPr sz="1800"/>
            </a:lvl1pPr>
            <a:lvl2pPr marL="43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600"/>
            </a:lvl2pPr>
            <a:lvl3pPr marL="57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3pPr>
            <a:lvl4pPr marL="79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29166250"/>
      </p:ext>
    </p:extLst>
  </p:cSld>
  <p:clrMapOvr>
    <a:masterClrMapping/>
  </p:clrMapOvr>
  <p:hf hd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imag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3996000" y="450000"/>
            <a:ext cx="4608448" cy="103478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3995936" y="1548000"/>
            <a:ext cx="4608512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2160"/>
              </a:lnSpc>
              <a:spcBef>
                <a:spcPts val="0"/>
              </a:spcBef>
              <a:defRPr sz="1800"/>
            </a:lvl1pPr>
            <a:lvl2pPr marL="432000" indent="-216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600"/>
            </a:lvl2pPr>
            <a:lvl3pPr marL="648000" indent="-216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3pPr>
            <a:lvl4pPr marL="864000" indent="-216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4pPr>
            <a:lvl5pPr marL="1080000" indent="-216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34925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72850782"/>
      </p:ext>
    </p:extLst>
  </p:cSld>
  <p:clrMapOvr>
    <a:masterClrMapping/>
  </p:clrMapOvr>
  <p:hf hdr="0" dt="0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Vertical imag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450000"/>
            <a:ext cx="4608448" cy="103478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40000" y="1548000"/>
            <a:ext cx="4608512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2160"/>
              </a:lnSpc>
              <a:spcBef>
                <a:spcPts val="0"/>
              </a:spcBef>
              <a:defRPr sz="1800"/>
            </a:lvl1pPr>
            <a:lvl2pPr marL="43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600"/>
            </a:lvl2pPr>
            <a:lvl3pPr marL="57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3pPr>
            <a:lvl4pPr marL="79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5651500" y="0"/>
            <a:ext cx="34925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75006753"/>
      </p:ext>
    </p:extLst>
  </p:cSld>
  <p:clrMapOvr>
    <a:masterClrMapping/>
  </p:clrMapOvr>
  <p:hf hdr="0" dt="0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image - 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450000"/>
            <a:ext cx="8056760" cy="103478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910262" y="1548000"/>
            <a:ext cx="2694185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1920"/>
              </a:lnSpc>
              <a:spcBef>
                <a:spcPts val="0"/>
              </a:spcBef>
              <a:defRPr sz="1600"/>
            </a:lvl1pPr>
            <a:lvl2pPr marL="432000" indent="-216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2pPr>
            <a:lvl3pPr marL="648000" indent="-216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3pPr>
            <a:lvl4pPr marL="864000" indent="-216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200"/>
            </a:lvl4pPr>
            <a:lvl5pPr marL="1080000" indent="-216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-1" y="1548000"/>
            <a:ext cx="5673725" cy="461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17841916"/>
      </p:ext>
    </p:extLst>
  </p:cSld>
  <p:clrMapOvr>
    <a:masterClrMapping/>
  </p:clrMapOvr>
  <p:hf hdr="0" dt="0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Horizontal image - 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3" name="Textplatzhalter 12"/>
          <p:cNvSpPr>
            <a:spLocks noGrp="1"/>
          </p:cNvSpPr>
          <p:nvPr>
            <p:ph type="body" sz="quarter" idx="11" hasCustomPrompt="1"/>
          </p:nvPr>
        </p:nvSpPr>
        <p:spPr>
          <a:xfrm>
            <a:off x="540000" y="450000"/>
            <a:ext cx="8062849" cy="1034784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/>
            </a:lvl1pPr>
          </a:lstStyle>
          <a:p>
            <a:pPr lvl="0"/>
            <a:r>
              <a:rPr lang="en-US" noProof="0" dirty="0"/>
              <a:t>Click to add title</a:t>
            </a:r>
          </a:p>
        </p:txBody>
      </p:sp>
      <p:sp>
        <p:nvSpPr>
          <p:cNvPr id="9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40000" y="1548000"/>
            <a:ext cx="2732088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1920"/>
              </a:lnSpc>
              <a:spcBef>
                <a:spcPts val="0"/>
              </a:spcBef>
              <a:defRPr sz="1600"/>
            </a:lvl1pPr>
            <a:lvl2pPr marL="432000" indent="-180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2pPr>
            <a:lvl3pPr marL="576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3pPr>
            <a:lvl4pPr marL="792000" indent="-180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200"/>
            </a:lvl4pPr>
            <a:lvl5pPr marL="936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6" name="Picture Placeholder 2"/>
          <p:cNvSpPr>
            <a:spLocks noGrp="1"/>
          </p:cNvSpPr>
          <p:nvPr>
            <p:ph type="pic" sz="quarter" idx="14"/>
          </p:nvPr>
        </p:nvSpPr>
        <p:spPr>
          <a:xfrm>
            <a:off x="3511550" y="1548000"/>
            <a:ext cx="5632450" cy="46148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5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78056760"/>
      </p:ext>
    </p:extLst>
  </p:cSld>
  <p:clrMapOvr>
    <a:masterClrMapping/>
  </p:clrMapOvr>
  <p:hf hdr="0" dt="0"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750" y="1548000"/>
            <a:ext cx="3806825" cy="4627563"/>
          </a:xfrm>
        </p:spPr>
        <p:txBody>
          <a:bodyPr/>
          <a:lstStyle>
            <a:lvl1pPr marL="216000" indent="-216000">
              <a:lnSpc>
                <a:spcPts val="2160"/>
              </a:lnSpc>
              <a:spcBef>
                <a:spcPts val="0"/>
              </a:spcBef>
              <a:defRPr sz="1800"/>
            </a:lvl1pPr>
            <a:lvl2pPr marL="432000" indent="-180000">
              <a:lnSpc>
                <a:spcPts val="2160"/>
              </a:lnSpc>
              <a:spcBef>
                <a:spcPts val="0"/>
              </a:spcBef>
              <a:defRPr sz="1600"/>
            </a:lvl2pPr>
            <a:lvl3pPr marL="576000" indent="-144000">
              <a:lnSpc>
                <a:spcPts val="2160"/>
              </a:lnSpc>
              <a:spcBef>
                <a:spcPts val="0"/>
              </a:spcBef>
              <a:defRPr sz="1400"/>
            </a:lvl3pPr>
            <a:lvl4pPr marL="792000" indent="-180000">
              <a:lnSpc>
                <a:spcPts val="2160"/>
              </a:lnSpc>
              <a:spcBef>
                <a:spcPts val="0"/>
              </a:spcBef>
              <a:defRPr sz="140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E0D39E-E6E5-4880-8DD1-85774D966039}" type="datetimeFigureOut">
              <a:rPr lang="en-US" smtClean="0"/>
              <a:t>27-Apr-22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 dirty="0"/>
              <a:t>Philips Intellectual Property &amp; Standards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1E1367A-7FBD-4BAF-B126-FE70491F3DA9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8" name="Content Placeholder 2"/>
          <p:cNvSpPr>
            <a:spLocks noGrp="1"/>
          </p:cNvSpPr>
          <p:nvPr>
            <p:ph sz="half" idx="13"/>
          </p:nvPr>
        </p:nvSpPr>
        <p:spPr>
          <a:xfrm>
            <a:off x="4799013" y="1548000"/>
            <a:ext cx="3806825" cy="4627563"/>
          </a:xfrm>
        </p:spPr>
        <p:txBody>
          <a:bodyPr/>
          <a:lstStyle>
            <a:lvl1pPr marL="216000" indent="-216000">
              <a:lnSpc>
                <a:spcPts val="2160"/>
              </a:lnSpc>
              <a:spcBef>
                <a:spcPts val="0"/>
              </a:spcBef>
              <a:defRPr sz="1800"/>
            </a:lvl1pPr>
            <a:lvl2pPr marL="432000" indent="-180000">
              <a:lnSpc>
                <a:spcPts val="2160"/>
              </a:lnSpc>
              <a:spcBef>
                <a:spcPts val="0"/>
              </a:spcBef>
              <a:defRPr sz="1600"/>
            </a:lvl2pPr>
            <a:lvl3pPr marL="576000" indent="-144000">
              <a:lnSpc>
                <a:spcPts val="2160"/>
              </a:lnSpc>
              <a:spcBef>
                <a:spcPts val="0"/>
              </a:spcBef>
              <a:defRPr sz="1400"/>
            </a:lvl3pPr>
            <a:lvl4pPr marL="792000" indent="-180000">
              <a:lnSpc>
                <a:spcPts val="2160"/>
              </a:lnSpc>
              <a:spcBef>
                <a:spcPts val="0"/>
              </a:spcBef>
              <a:defRPr sz="140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4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2"/>
          <p:cNvSpPr>
            <a:spLocks noGrp="1"/>
          </p:cNvSpPr>
          <p:nvPr>
            <p:ph type="body" sz="quarter" idx="14" hasCustomPrompt="1"/>
          </p:nvPr>
        </p:nvSpPr>
        <p:spPr>
          <a:xfrm>
            <a:off x="539552" y="450000"/>
            <a:ext cx="8064896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843858650"/>
      </p:ext>
    </p:extLst>
  </p:cSld>
  <p:clrMapOvr>
    <a:masterClrMapping/>
  </p:clrMapOvr>
  <p:hf hdr="0" dt="0"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-column imag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10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3" name="Textplatzhalter 2"/>
          <p:cNvSpPr>
            <a:spLocks noGrp="1"/>
          </p:cNvSpPr>
          <p:nvPr>
            <p:ph type="body" sz="quarter" idx="13" hasCustomPrompt="1"/>
          </p:nvPr>
        </p:nvSpPr>
        <p:spPr>
          <a:xfrm>
            <a:off x="539552" y="5004000"/>
            <a:ext cx="3817122" cy="1161304"/>
          </a:xfrm>
          <a:prstGeom prst="rect">
            <a:avLst/>
          </a:prstGeom>
        </p:spPr>
        <p:txBody>
          <a:bodyPr lIns="0" tIns="0" rIns="0" bIns="0"/>
          <a:lstStyle>
            <a:lvl1pPr marL="180000" indent="-180000">
              <a:lnSpc>
                <a:spcPts val="1920"/>
              </a:lnSpc>
              <a:spcBef>
                <a:spcPts val="0"/>
              </a:spcBef>
              <a:defRPr sz="1600" baseline="0"/>
            </a:lvl1pPr>
            <a:lvl2pPr marL="396000" indent="-180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2pPr>
            <a:lvl3pPr marL="540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3pPr>
            <a:lvl4pPr marL="756000" indent="-180000" algn="l" defTabSz="914400" rtl="0" eaLnBrk="1" latinLnBrk="0" hangingPunct="1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lang="de-D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5pPr>
            <a:lvl6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6pPr>
            <a:lvl7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7pPr>
            <a:lvl8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8pPr>
            <a:lvl9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9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4"/>
            <a:endParaRPr lang="en-US" sz="1600" noProof="0" dirty="0"/>
          </a:p>
        </p:txBody>
      </p:sp>
      <p:sp>
        <p:nvSpPr>
          <p:cNvPr id="9" name="Textplatzhalter 2"/>
          <p:cNvSpPr>
            <a:spLocks noGrp="1"/>
          </p:cNvSpPr>
          <p:nvPr>
            <p:ph type="body" sz="quarter" idx="14" hasCustomPrompt="1"/>
          </p:nvPr>
        </p:nvSpPr>
        <p:spPr>
          <a:xfrm>
            <a:off x="4788000" y="5004000"/>
            <a:ext cx="3816448" cy="1161304"/>
          </a:xfrm>
          <a:prstGeom prst="rect">
            <a:avLst/>
          </a:prstGeom>
        </p:spPr>
        <p:txBody>
          <a:bodyPr lIns="0" tIns="0" rIns="0" bIns="0"/>
          <a:lstStyle>
            <a:lvl1pPr marL="180000" indent="-180000">
              <a:lnSpc>
                <a:spcPts val="1920"/>
              </a:lnSpc>
              <a:spcBef>
                <a:spcPts val="0"/>
              </a:spcBef>
              <a:defRPr sz="1600" baseline="0"/>
            </a:lvl1pPr>
            <a:lvl2pPr marL="396000" indent="-180000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1400"/>
            </a:lvl2pPr>
            <a:lvl3pPr marL="540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3pPr>
            <a:lvl4pPr marL="756000" indent="-180000" algn="l" defTabSz="914400" rtl="0" eaLnBrk="1" latinLnBrk="0" hangingPunct="1">
              <a:lnSpc>
                <a:spcPts val="192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lang="de-DE" sz="12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900000" indent="-144000">
              <a:lnSpc>
                <a:spcPts val="192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1200"/>
            </a:lvl5pPr>
            <a:lvl6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6pPr>
            <a:lvl7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7pPr>
            <a:lvl8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8pPr>
            <a:lvl9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9pPr>
          </a:lstStyle>
          <a:p>
            <a:pPr lvl="0"/>
            <a:r>
              <a:rPr lang="en-US" noProof="0" dirty="0"/>
              <a:t>Click to add text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  <a:p>
            <a:pPr lvl="4"/>
            <a:endParaRPr lang="en-US" sz="1600" noProof="0" dirty="0"/>
          </a:p>
        </p:txBody>
      </p:sp>
      <p:sp>
        <p:nvSpPr>
          <p:cNvPr id="1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39552" y="450000"/>
            <a:ext cx="8064896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8" name="Picture Placeholder 3"/>
          <p:cNvSpPr>
            <a:spLocks noGrp="1"/>
          </p:cNvSpPr>
          <p:nvPr>
            <p:ph type="pic" sz="quarter" idx="15"/>
          </p:nvPr>
        </p:nvSpPr>
        <p:spPr>
          <a:xfrm>
            <a:off x="539750" y="1548000"/>
            <a:ext cx="3816350" cy="320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4" name="Picture Placeholder 3"/>
          <p:cNvSpPr>
            <a:spLocks noGrp="1"/>
          </p:cNvSpPr>
          <p:nvPr>
            <p:ph type="pic" sz="quarter" idx="16"/>
          </p:nvPr>
        </p:nvSpPr>
        <p:spPr>
          <a:xfrm>
            <a:off x="4788024" y="1548000"/>
            <a:ext cx="3816350" cy="3204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18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9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20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813809"/>
      </p:ext>
    </p:extLst>
  </p:cSld>
  <p:clrMapOvr>
    <a:masterClrMapping/>
  </p:clrMapOvr>
  <p:hf hdr="0" dt="0"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39552" y="450000"/>
            <a:ext cx="8064896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539750" y="1548000"/>
            <a:ext cx="8064500" cy="460851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13110934"/>
      </p:ext>
    </p:extLst>
  </p:cSld>
  <p:clrMapOvr>
    <a:masterClrMapping/>
  </p:clrMapOvr>
  <p:hf hd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107504" y="6237312"/>
            <a:ext cx="87849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3478"/>
              </a:gs>
              <a:gs pos="100000">
                <a:srgbClr val="0089C4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2013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6105299"/>
      </p:ext>
    </p:extLst>
  </p:cSld>
  <p:clrMapOvr>
    <a:masterClrMapping/>
  </p:clrMapOvr>
  <p:hf hdr="0" dt="0"/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539552" y="450000"/>
            <a:ext cx="8064896" cy="1008000"/>
          </a:xfrm>
          <a:prstGeom prst="rect">
            <a:avLst/>
          </a:prstGeom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  <p:sp>
        <p:nvSpPr>
          <p:cNvPr id="9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25976896"/>
      </p:ext>
    </p:extLst>
  </p:cSld>
  <p:clrMapOvr>
    <a:masterClrMapping/>
  </p:clrMapOvr>
  <p:hf hdr="0" dt="0"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ooter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0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1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107217553"/>
      </p:ext>
    </p:extLst>
  </p:cSld>
  <p:clrMapOvr>
    <a:masterClrMapping/>
  </p:clrMapOvr>
  <p:hf hdr="0" dt="0"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video or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6"/>
          <p:cNvSpPr>
            <a:spLocks noGrp="1"/>
          </p:cNvSpPr>
          <p:nvPr>
            <p:ph sz="quarter" idx="10" hasCustomPrompt="1"/>
          </p:nvPr>
        </p:nvSpPr>
        <p:spPr bwMode="gray"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</a:lstStyle>
          <a:p>
            <a:pPr lvl="0"/>
            <a:r>
              <a:rPr lang="en-US" noProof="0" dirty="0"/>
              <a:t>Click icon to insert photo or video (3:4)</a:t>
            </a:r>
          </a:p>
        </p:txBody>
      </p:sp>
    </p:spTree>
    <p:extLst>
      <p:ext uri="{BB962C8B-B14F-4D97-AF65-F5344CB8AC3E}">
        <p14:creationId xmlns:p14="http://schemas.microsoft.com/office/powerpoint/2010/main" val="2068231510"/>
      </p:ext>
    </p:extLst>
  </p:cSld>
  <p:clrMapOvr>
    <a:masterClrMapping/>
  </p:clrMapOvr>
  <p:hf hdr="0" dt="0"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Empt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12402229"/>
      </p:ext>
    </p:extLst>
  </p:cSld>
  <p:clrMapOvr>
    <a:masterClrMapping/>
  </p:clrMapOvr>
  <p:hf hdr="0" dt="0"/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vider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 Placeholder 3"/>
          <p:cNvSpPr>
            <a:spLocks noGrp="1"/>
          </p:cNvSpPr>
          <p:nvPr>
            <p:ph type="body" sz="quarter" idx="10" hasCustomPrompt="1"/>
          </p:nvPr>
        </p:nvSpPr>
        <p:spPr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tx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1"/>
            </p:custDataLst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11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2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3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2313249"/>
      </p:ext>
    </p:extLst>
  </p:cSld>
  <p:clrMapOvr>
    <a:masterClrMapping/>
  </p:clrMapOvr>
  <p:hf hdr="0" dt="0"/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Full bleed divider dark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003478"/>
              </a:gs>
              <a:gs pos="100000">
                <a:srgbClr val="0089C4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151478227"/>
      </p:ext>
    </p:extLst>
  </p:cSld>
  <p:clrMapOvr>
    <a:masterClrMapping/>
  </p:clrMapOvr>
  <p:hf hdr="0" dt="0"/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8000">
                <a:srgbClr val="0089C4"/>
              </a:gs>
              <a:gs pos="0">
                <a:srgbClr val="0089C4"/>
              </a:gs>
              <a:gs pos="100000">
                <a:srgbClr val="629FD5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659656690"/>
      </p:ext>
    </p:extLst>
  </p:cSld>
  <p:clrMapOvr>
    <a:masterClrMapping/>
  </p:clrMapOvr>
  <p:hf hdr="0" dt="0"/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dark aq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156570"/>
              </a:gs>
              <a:gs pos="100000">
                <a:srgbClr val="1E9D8B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292471861"/>
      </p:ext>
    </p:extLst>
  </p:cSld>
  <p:clrMapOvr>
    <a:masterClrMapping/>
  </p:clrMapOvr>
  <p:hf hdr="0" dt="0"/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aq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8000">
                <a:srgbClr val="1E9D8B"/>
              </a:gs>
              <a:gs pos="0">
                <a:srgbClr val="1E9D8B"/>
              </a:gs>
              <a:gs pos="100000">
                <a:srgbClr val="4FB5AE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746502459"/>
      </p:ext>
    </p:extLst>
  </p:cSld>
  <p:clrMapOvr>
    <a:masterClrMapping/>
  </p:clrMapOvr>
  <p:hf hdr="0" dt="0"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dark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00693C"/>
              </a:gs>
              <a:gs pos="100000">
                <a:srgbClr val="5B8F22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415136273"/>
      </p:ext>
    </p:extLst>
  </p:cSld>
  <p:clrMapOvr>
    <a:masterClrMapping/>
  </p:clrMapOvr>
  <p:hf hd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900100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8000">
                <a:srgbClr val="0089C4"/>
              </a:gs>
              <a:gs pos="0">
                <a:srgbClr val="0089C4"/>
              </a:gs>
              <a:gs pos="100000">
                <a:srgbClr val="629FD5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39388306"/>
      </p:ext>
    </p:extLst>
  </p:cSld>
  <p:clrMapOvr>
    <a:masterClrMapping/>
  </p:clrMapOvr>
  <p:hf hdr="0" dt="0"/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8000">
                <a:srgbClr val="5B8F22"/>
              </a:gs>
              <a:gs pos="0">
                <a:srgbClr val="5B8F22"/>
              </a:gs>
              <a:gs pos="100000">
                <a:srgbClr val="A4B507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3595955453"/>
      </p:ext>
    </p:extLst>
  </p:cSld>
  <p:clrMapOvr>
    <a:masterClrMapping/>
  </p:clrMapOvr>
  <p:hf hdr="0" dt="0"/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dark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0">
                <a:srgbClr val="91004B"/>
              </a:gs>
              <a:gs pos="100000">
                <a:srgbClr val="EC4371"/>
              </a:gs>
            </a:gsLst>
            <a:lin ang="2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261403142"/>
      </p:ext>
    </p:extLst>
  </p:cSld>
  <p:clrMapOvr>
    <a:masterClrMapping/>
  </p:clrMapOvr>
  <p:hf hdr="0" dt="0"/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>
            <a:gsLst>
              <a:gs pos="18000">
                <a:srgbClr val="EC4371"/>
              </a:gs>
              <a:gs pos="0">
                <a:srgbClr val="EC4371"/>
              </a:gs>
              <a:gs pos="100000">
                <a:srgbClr val="E59AAA"/>
              </a:gs>
            </a:gsLst>
            <a:lin ang="2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508527668"/>
      </p:ext>
    </p:extLst>
  </p:cSld>
  <p:clrMapOvr>
    <a:masterClrMapping/>
  </p:clrMapOvr>
  <p:hf hdr="0" dt="0"/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dark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-1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631D76"/>
              </a:gs>
              <a:gs pos="100000">
                <a:srgbClr val="7D0063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4113463935"/>
      </p:ext>
    </p:extLst>
  </p:cSld>
  <p:clrMapOvr>
    <a:masterClrMapping/>
  </p:clrMapOvr>
  <p:hf hdr="0" dt="0"/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Full bleed divider purp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Freihandform 3"/>
          <p:cNvSpPr/>
          <p:nvPr userDrawn="1">
            <p:custDataLst>
              <p:tags r:id="rId1"/>
            </p:custDataLst>
          </p:nvPr>
        </p:nvSpPr>
        <p:spPr bwMode="white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18000">
                <a:srgbClr val="7D0063"/>
              </a:gs>
              <a:gs pos="0">
                <a:srgbClr val="7D0063"/>
              </a:gs>
              <a:gs pos="100000">
                <a:srgbClr val="A873A9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5" name="Text Placeholder 3"/>
          <p:cNvSpPr>
            <a:spLocks noGrp="1"/>
          </p:cNvSpPr>
          <p:nvPr>
            <p:ph type="body" sz="quarter" idx="10" hasCustomPrompt="1"/>
          </p:nvPr>
        </p:nvSpPr>
        <p:spPr bwMode="black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</p:spTree>
    <p:extLst>
      <p:ext uri="{BB962C8B-B14F-4D97-AF65-F5344CB8AC3E}">
        <p14:creationId xmlns:p14="http://schemas.microsoft.com/office/powerpoint/2010/main" val="1388933841"/>
      </p:ext>
    </p:extLst>
  </p:cSld>
  <p:clrMapOvr>
    <a:masterClrMapping/>
  </p:clrMapOvr>
  <p:hf hdr="0" dt="0"/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 overla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3" name="Text Placeholder 1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0" y="0"/>
            <a:ext cx="3492500" cy="6858000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</p:spPr>
        <p:txBody>
          <a:bodyPr vert="horz"/>
          <a:lstStyle>
            <a:lvl1pPr marL="0" indent="0">
              <a:buFontTx/>
              <a:buNone/>
              <a:defRPr>
                <a:ln>
                  <a:noFill/>
                </a:ln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330002" y="1625600"/>
            <a:ext cx="2838648" cy="1803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666025275"/>
      </p:ext>
    </p:extLst>
  </p:cSld>
  <p:clrMapOvr>
    <a:masterClrMapping/>
  </p:clrMapOvr>
  <p:hf hdr="0" dt="0"/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 overla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 bwMode="gray"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10" name="Text Placeholder 1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5651500" y="0"/>
            <a:ext cx="3492500" cy="6858000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</p:spPr>
        <p:txBody>
          <a:bodyPr vert="horz"/>
          <a:lstStyle>
            <a:lvl1pPr marL="0" indent="0">
              <a:buFontTx/>
              <a:buNone/>
              <a:defRPr>
                <a:ln>
                  <a:noFill/>
                </a:ln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5964002" y="1625600"/>
            <a:ext cx="2838648" cy="18034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714701172"/>
      </p:ext>
    </p:extLst>
  </p:cSld>
  <p:clrMapOvr>
    <a:masterClrMapping/>
  </p:clrMapOvr>
  <p:hf hdr="0" dt="0"/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 overlay bot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nl-NL"/>
              <a:t>Drag picture to placeholder or click icon to add</a:t>
            </a:r>
            <a:endParaRPr lang="en-US" dirty="0"/>
          </a:p>
        </p:txBody>
      </p:sp>
      <p:sp>
        <p:nvSpPr>
          <p:cNvPr id="11" name="Text Placeholder 12"/>
          <p:cNvSpPr>
            <a:spLocks noGrp="1"/>
          </p:cNvSpPr>
          <p:nvPr>
            <p:ph type="body" sz="quarter" idx="15" hasCustomPrompt="1"/>
          </p:nvPr>
        </p:nvSpPr>
        <p:spPr bwMode="gray">
          <a:xfrm>
            <a:off x="0" y="5245100"/>
            <a:ext cx="9144000" cy="1612900"/>
          </a:xfrm>
          <a:prstGeom prst="rect">
            <a:avLst/>
          </a:prstGeom>
          <a:solidFill>
            <a:schemeClr val="accent1">
              <a:lumMod val="75000"/>
              <a:alpha val="80000"/>
            </a:schemeClr>
          </a:solidFill>
        </p:spPr>
        <p:txBody>
          <a:bodyPr vert="horz"/>
          <a:lstStyle>
            <a:lvl1pPr marL="0" indent="0">
              <a:buFontTx/>
              <a:buNone/>
              <a:defRPr>
                <a:ln>
                  <a:noFill/>
                </a:ln>
              </a:defRPr>
            </a:lvl1pPr>
          </a:lstStyle>
          <a:p>
            <a:pPr lvl="0"/>
            <a:r>
              <a:rPr lang="en-US" dirty="0"/>
              <a:t> 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542925" y="5600700"/>
            <a:ext cx="8058150" cy="86995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1327386936"/>
      </p:ext>
    </p:extLst>
  </p:cSld>
  <p:clrMapOvr>
    <a:masterClrMapping/>
  </p:clrMapOvr>
  <p:hf hdr="0" dt="0"/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 small overlay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sz="quarter" idx="10" hasCustomPrompt="1"/>
          </p:nvPr>
        </p:nvSpPr>
        <p:spPr bwMode="gray">
          <a:xfrm>
            <a:off x="542925" y="3239400"/>
            <a:ext cx="3510000" cy="2628000"/>
          </a:xfrm>
          <a:prstGeom prst="rect">
            <a:avLst/>
          </a:prstGeom>
          <a:solidFill>
            <a:srgbClr val="004D79">
              <a:alpha val="80000"/>
            </a:srgbClr>
          </a:solidFill>
        </p:spPr>
        <p:txBody>
          <a:bodyPr lIns="180000" tIns="180000" rIns="180000" bIns="180000"/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3803923646"/>
      </p:ext>
    </p:extLst>
  </p:cSld>
  <p:clrMapOvr>
    <a:masterClrMapping/>
  </p:clrMapOvr>
  <p:hf hdr="0" dt="0"/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Full bleed photo small overlay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icture Placeholder 3"/>
          <p:cNvSpPr>
            <a:spLocks noGrp="1"/>
          </p:cNvSpPr>
          <p:nvPr>
            <p:ph type="pic" sz="quarter" idx="14"/>
          </p:nvPr>
        </p:nvSpPr>
        <p:spPr>
          <a:xfrm>
            <a:off x="0" y="0"/>
            <a:ext cx="9144000" cy="6858000"/>
          </a:xfrm>
          <a:prstGeom prst="rect">
            <a:avLst/>
          </a:prstGeom>
          <a:noFill/>
        </p:spPr>
        <p:txBody>
          <a:bodyPr/>
          <a:lstStyle>
            <a:lvl1pPr marL="0" indent="0">
              <a:buNone/>
              <a:defRPr sz="1400"/>
            </a:lvl1pPr>
          </a:lstStyle>
          <a:p>
            <a:r>
              <a:rPr lang="en-US" noProof="0" dirty="0"/>
              <a:t>Drag picture to placeholder or click icon to add</a:t>
            </a:r>
          </a:p>
        </p:txBody>
      </p:sp>
      <p:sp>
        <p:nvSpPr>
          <p:cNvPr id="5" name="Text Placeholder 2"/>
          <p:cNvSpPr>
            <a:spLocks noGrp="1"/>
          </p:cNvSpPr>
          <p:nvPr>
            <p:ph type="body" sz="quarter" idx="16" hasCustomPrompt="1"/>
          </p:nvPr>
        </p:nvSpPr>
        <p:spPr bwMode="gray">
          <a:xfrm>
            <a:off x="5091075" y="622300"/>
            <a:ext cx="3510000" cy="2628000"/>
          </a:xfrm>
          <a:prstGeom prst="rect">
            <a:avLst/>
          </a:prstGeom>
          <a:solidFill>
            <a:srgbClr val="004D79">
              <a:alpha val="80000"/>
            </a:srgbClr>
          </a:solidFill>
        </p:spPr>
        <p:txBody>
          <a:bodyPr lIns="180000" tIns="180000" rIns="180000" bIns="180000"/>
          <a:lstStyle>
            <a:lvl1pPr marL="0" indent="0" algn="l">
              <a:spcBef>
                <a:spcPts val="0"/>
              </a:spcBef>
              <a:buFontTx/>
              <a:buNone/>
              <a:defRPr sz="3200" baseline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Click to add text</a:t>
            </a:r>
          </a:p>
        </p:txBody>
      </p:sp>
    </p:spTree>
    <p:extLst>
      <p:ext uri="{BB962C8B-B14F-4D97-AF65-F5344CB8AC3E}">
        <p14:creationId xmlns:p14="http://schemas.microsoft.com/office/powerpoint/2010/main" val="2495360728"/>
      </p:ext>
    </p:extLst>
  </p:cSld>
  <p:clrMapOvr>
    <a:masterClrMapping/>
  </p:clrMapOvr>
  <p:hf hd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aq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6409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156570"/>
              </a:gs>
              <a:gs pos="100000">
                <a:srgbClr val="1E9D8B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7053932"/>
      </p:ext>
    </p:extLst>
  </p:cSld>
  <p:clrMapOvr>
    <a:masterClrMapping/>
  </p:clrMapOvr>
  <p:hf hdr="0" dt="0"/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3 rows top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ext Placeholder 2"/>
          <p:cNvSpPr>
            <a:spLocks noGrp="1"/>
          </p:cNvSpPr>
          <p:nvPr>
            <p:ph type="body" sz="quarter" idx="15" hasCustomPrompt="1"/>
          </p:nvPr>
        </p:nvSpPr>
        <p:spPr>
          <a:xfrm>
            <a:off x="2527300" y="0"/>
            <a:ext cx="6616700" cy="622300"/>
          </a:xfrm>
          <a:prstGeom prst="rect">
            <a:avLst/>
          </a:prstGeom>
        </p:spPr>
        <p:txBody>
          <a:bodyPr lIns="36000" tIns="36000" rIns="36000" bIns="36000" anchor="t" anchorCtr="0"/>
          <a:lstStyle>
            <a:lvl1pPr marL="0" indent="0" algn="l">
              <a:spcBef>
                <a:spcPts val="0"/>
              </a:spcBef>
              <a:buFontTx/>
              <a:buNone/>
              <a:defRPr sz="1600" baseline="0">
                <a:solidFill>
                  <a:schemeClr val="tx1"/>
                </a:solidFill>
              </a:defRPr>
            </a:lvl1pPr>
          </a:lstStyle>
          <a:p>
            <a:pPr lvl="0"/>
            <a:r>
              <a:rPr lang="en-US" sz="1600" noProof="0" dirty="0"/>
              <a:t>Click to add text</a:t>
            </a:r>
            <a:endParaRPr lang="en-US" noProof="0" dirty="0"/>
          </a:p>
        </p:txBody>
      </p:sp>
      <p:cxnSp>
        <p:nvCxnSpPr>
          <p:cNvPr id="12" name="Straight Connector 11"/>
          <p:cNvCxnSpPr/>
          <p:nvPr userDrawn="1">
            <p:custDataLst>
              <p:tags r:id="rId1"/>
            </p:custDataLst>
          </p:nvPr>
        </p:nvCxnSpPr>
        <p:spPr>
          <a:xfrm>
            <a:off x="0" y="629578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" name="Text Placeholder 3"/>
          <p:cNvSpPr>
            <a:spLocks noGrp="1"/>
          </p:cNvSpPr>
          <p:nvPr>
            <p:ph type="body" sz="quarter" idx="16" hasCustomPrompt="1"/>
          </p:nvPr>
        </p:nvSpPr>
        <p:spPr>
          <a:xfrm>
            <a:off x="0" y="0"/>
            <a:ext cx="2448000" cy="173894"/>
          </a:xfrm>
          <a:prstGeom prst="rect">
            <a:avLst/>
          </a:prstGeom>
        </p:spPr>
        <p:txBody>
          <a:bodyPr lIns="144000" tIns="0" rIns="36000" bIns="36000"/>
          <a:lstStyle>
            <a:lvl1pPr marL="0" indent="0">
              <a:buNone/>
              <a:defRPr sz="1200"/>
            </a:lvl1pPr>
          </a:lstStyle>
          <a:p>
            <a:pPr lvl="0"/>
            <a:r>
              <a:rPr lang="en-US" dirty="0"/>
              <a:t>Reporting entity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7" hasCustomPrompt="1"/>
          </p:nvPr>
        </p:nvSpPr>
        <p:spPr>
          <a:xfrm>
            <a:off x="0" y="225297"/>
            <a:ext cx="2448000" cy="172800"/>
          </a:xfrm>
          <a:prstGeom prst="rect">
            <a:avLst/>
          </a:prstGeom>
        </p:spPr>
        <p:txBody>
          <a:bodyPr lIns="144000" tIns="0" rIns="36000" bIns="36000"/>
          <a:lstStyle>
            <a:lvl1pPr marL="0" indent="0">
              <a:buNone/>
              <a:defRPr sz="1200" b="1" baseline="0"/>
            </a:lvl1pPr>
          </a:lstStyle>
          <a:p>
            <a:pPr lvl="0"/>
            <a:r>
              <a:rPr lang="en-US" dirty="0"/>
              <a:t>Content, unit measurement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8" hasCustomPrompt="1"/>
          </p:nvPr>
        </p:nvSpPr>
        <p:spPr>
          <a:xfrm>
            <a:off x="0" y="449500"/>
            <a:ext cx="2448000" cy="172800"/>
          </a:xfrm>
          <a:prstGeom prst="rect">
            <a:avLst/>
          </a:prstGeom>
        </p:spPr>
        <p:txBody>
          <a:bodyPr lIns="144000" tIns="0" rIns="36000" bIns="0"/>
          <a:lstStyle>
            <a:lvl1pPr marL="0" indent="0">
              <a:buNone/>
              <a:defRPr sz="1200" baseline="0"/>
            </a:lvl1pPr>
            <a:lvl2pPr marL="457200" indent="0">
              <a:buNone/>
              <a:defRPr sz="1200"/>
            </a:lvl2pPr>
            <a:lvl3pPr marL="914400" indent="0">
              <a:buNone/>
              <a:defRPr sz="1200"/>
            </a:lvl3pPr>
            <a:lvl4pPr marL="1371600" indent="0">
              <a:buNone/>
              <a:defRPr sz="1200"/>
            </a:lvl4pPr>
            <a:lvl5pPr marL="1828800" indent="0">
              <a:buNone/>
              <a:defRPr sz="1200"/>
            </a:lvl5pPr>
          </a:lstStyle>
          <a:p>
            <a:pPr lvl="0"/>
            <a:r>
              <a:rPr lang="en-US" dirty="0"/>
              <a:t>Time period, data scenario</a:t>
            </a:r>
          </a:p>
        </p:txBody>
      </p:sp>
      <p:sp>
        <p:nvSpPr>
          <p:cNvPr id="7" name="Content Placeholder 2"/>
          <p:cNvSpPr>
            <a:spLocks noGrp="1"/>
          </p:cNvSpPr>
          <p:nvPr>
            <p:ph sz="quarter" idx="19"/>
          </p:nvPr>
        </p:nvSpPr>
        <p:spPr>
          <a:xfrm>
            <a:off x="260350" y="914400"/>
            <a:ext cx="8529638" cy="5351463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smtClean="0"/>
            </a:lvl1pPr>
            <a:lvl2pPr marL="43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lang="en-US" sz="1600" smtClean="0"/>
            </a:lvl2pPr>
            <a:lvl3pPr marL="576000" indent="-144000">
              <a:lnSpc>
                <a:spcPts val="2160"/>
              </a:lnSpc>
              <a:spcBef>
                <a:spcPts val="0"/>
              </a:spcBef>
              <a:defRPr lang="en-US" sz="1400" smtClean="0"/>
            </a:lvl3pPr>
            <a:lvl4pPr marL="792000" indent="-180000">
              <a:lnSpc>
                <a:spcPts val="2160"/>
              </a:lnSpc>
              <a:spcBef>
                <a:spcPts val="0"/>
              </a:spcBef>
              <a:defRPr lang="en-US" sz="1400" smtClean="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GB" sz="14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6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7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37842569"/>
      </p:ext>
    </p:extLst>
  </p:cSld>
  <p:clrMapOvr>
    <a:masterClrMapping/>
  </p:clrMapOvr>
  <p:hf hdr="0" dt="0"/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4 rows top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3" name="Straight Connector 17"/>
          <p:cNvCxnSpPr/>
          <p:nvPr userDrawn="1">
            <p:custDataLst>
              <p:tags r:id="rId1"/>
            </p:custDataLst>
          </p:nvPr>
        </p:nvCxnSpPr>
        <p:spPr>
          <a:xfrm>
            <a:off x="0" y="745264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0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" y="3616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/>
              <a:t>Reporting entity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99060" y="210564"/>
            <a:ext cx="2349942" cy="173232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1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 err="1"/>
              <a:t>P&amp;L</a:t>
            </a:r>
            <a:r>
              <a:rPr lang="en-US" sz="1100" dirty="0"/>
              <a:t> detail per business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99060" y="385392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Unit of measurement</a:t>
            </a:r>
          </a:p>
        </p:txBody>
      </p:sp>
      <p:sp>
        <p:nvSpPr>
          <p:cNvPr id="23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9060" y="55978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Period, data scenario</a:t>
            </a:r>
          </a:p>
        </p:txBody>
      </p:sp>
      <p:sp>
        <p:nvSpPr>
          <p:cNvPr id="5" name="Titel 4"/>
          <p:cNvSpPr>
            <a:spLocks noGrp="1"/>
          </p:cNvSpPr>
          <p:nvPr>
            <p:ph type="title" hasCustomPrompt="1"/>
          </p:nvPr>
        </p:nvSpPr>
        <p:spPr>
          <a:xfrm>
            <a:off x="2658359" y="113166"/>
            <a:ext cx="6385628" cy="507375"/>
          </a:xfrm>
        </p:spPr>
        <p:txBody>
          <a:bodyPr/>
          <a:lstStyle>
            <a:lvl1pPr algn="l">
              <a:lnSpc>
                <a:spcPts val="1600"/>
              </a:lnSpc>
              <a:defRPr sz="1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3" name="Content Placeholder 2"/>
          <p:cNvSpPr>
            <a:spLocks noGrp="1"/>
          </p:cNvSpPr>
          <p:nvPr>
            <p:ph sz="quarter" idx="20"/>
          </p:nvPr>
        </p:nvSpPr>
        <p:spPr>
          <a:xfrm>
            <a:off x="114300" y="852488"/>
            <a:ext cx="8955088" cy="5318125"/>
          </a:xfrm>
          <a:prstGeom prst="rect">
            <a:avLst/>
          </a:prstGeom>
        </p:spPr>
        <p:txBody>
          <a:bodyPr lIns="0" tIns="0" rIns="0" bIns="0" spcCol="432000"/>
          <a:lstStyle>
            <a:lvl1pPr marL="216000" indent="-216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US" sz="1800" smtClean="0"/>
            </a:lvl1pPr>
            <a:lvl2pPr marL="432000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lang="en-US" sz="1600" smtClean="0"/>
            </a:lvl2pPr>
            <a:lvl3pPr marL="576000" indent="-144000">
              <a:lnSpc>
                <a:spcPts val="2160"/>
              </a:lnSpc>
              <a:spcBef>
                <a:spcPts val="0"/>
              </a:spcBef>
              <a:defRPr lang="en-US" sz="1400" smtClean="0"/>
            </a:lvl3pPr>
            <a:lvl4pPr marL="792000" indent="-180000">
              <a:lnSpc>
                <a:spcPts val="2160"/>
              </a:lnSpc>
              <a:spcBef>
                <a:spcPts val="0"/>
              </a:spcBef>
              <a:defRPr lang="en-US" sz="1400" smtClean="0"/>
            </a:lvl4pPr>
            <a:lvl5pPr marL="936000" indent="-144000">
              <a:lnSpc>
                <a:spcPts val="21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lang="en-GB" sz="1400"/>
            </a:lvl5pPr>
          </a:lstStyle>
          <a:p>
            <a:pPr lvl="0"/>
            <a:r>
              <a:rPr lang="en-US" noProof="0" dirty="0"/>
              <a:t>Click to edit Master text styles</a:t>
            </a:r>
          </a:p>
          <a:p>
            <a:pPr lvl="1"/>
            <a:r>
              <a:rPr lang="en-US" noProof="0" dirty="0"/>
              <a:t>Second level</a:t>
            </a:r>
          </a:p>
          <a:p>
            <a:pPr lvl="2"/>
            <a:r>
              <a:rPr lang="en-US" noProof="0" dirty="0"/>
              <a:t>Third level</a:t>
            </a:r>
          </a:p>
          <a:p>
            <a:pPr lvl="3"/>
            <a:r>
              <a:rPr lang="en-US" noProof="0" dirty="0"/>
              <a:t>Fourth level</a:t>
            </a:r>
          </a:p>
          <a:p>
            <a:pPr lvl="4"/>
            <a:r>
              <a:rPr lang="en-US" noProof="0" dirty="0"/>
              <a:t>Fifth level</a:t>
            </a:r>
          </a:p>
        </p:txBody>
      </p:sp>
      <p:sp>
        <p:nvSpPr>
          <p:cNvPr id="14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7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295460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63" userDrawn="1">
          <p15:clr>
            <a:srgbClr val="FBAE40"/>
          </p15:clr>
        </p15:guide>
        <p15:guide id="2" orient="horz" pos="534" userDrawn="1">
          <p15:clr>
            <a:srgbClr val="FBAE40"/>
          </p15:clr>
        </p15:guide>
        <p15:guide id="3" pos="5697" userDrawn="1">
          <p15:clr>
            <a:srgbClr val="FBAE40"/>
          </p15:clr>
        </p15:guide>
        <p15:guide id="4" orient="horz" pos="3934" userDrawn="1">
          <p15:clr>
            <a:srgbClr val="FBAE40"/>
          </p15:clr>
        </p15:guide>
      </p15:sldGuideLst>
    </p:ext>
  </p:extLst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7"/>
          <p:cNvCxnSpPr/>
          <p:nvPr userDrawn="1">
            <p:custDataLst>
              <p:tags r:id="rId1"/>
            </p:custDataLst>
          </p:nvPr>
        </p:nvCxnSpPr>
        <p:spPr>
          <a:xfrm>
            <a:off x="0" y="745264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" y="3616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/>
              <a:t>Reporting entity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99060" y="210564"/>
            <a:ext cx="2349942" cy="173232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1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 err="1"/>
              <a:t>P&amp;L</a:t>
            </a:r>
            <a:r>
              <a:rPr lang="en-US" sz="1100" dirty="0"/>
              <a:t> detail per business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99060" y="385392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Unit of measurement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9060" y="55978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Period, data scenario</a:t>
            </a:r>
          </a:p>
        </p:txBody>
      </p:sp>
      <p:sp>
        <p:nvSpPr>
          <p:cNvPr id="11" name="Titel 4"/>
          <p:cNvSpPr>
            <a:spLocks noGrp="1"/>
          </p:cNvSpPr>
          <p:nvPr>
            <p:ph type="title" hasCustomPrompt="1"/>
          </p:nvPr>
        </p:nvSpPr>
        <p:spPr>
          <a:xfrm>
            <a:off x="2658359" y="113166"/>
            <a:ext cx="6385628" cy="507375"/>
          </a:xfrm>
        </p:spPr>
        <p:txBody>
          <a:bodyPr/>
          <a:lstStyle>
            <a:lvl1pPr algn="l">
              <a:lnSpc>
                <a:spcPts val="1600"/>
              </a:lnSpc>
              <a:defRPr sz="1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3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5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9908284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63" userDrawn="1">
          <p15:clr>
            <a:srgbClr val="FBAE40"/>
          </p15:clr>
        </p15:guide>
        <p15:guide id="2" pos="5696" userDrawn="1">
          <p15:clr>
            <a:srgbClr val="FBAE40"/>
          </p15:clr>
        </p15:guide>
        <p15:guide id="3" orient="horz" pos="3934" userDrawn="1">
          <p15:clr>
            <a:srgbClr val="FBAE40"/>
          </p15:clr>
        </p15:guide>
        <p15:guide id="4" orient="horz" pos="534" userDrawn="1">
          <p15:clr>
            <a:srgbClr val="FBAE40"/>
          </p15:clr>
        </p15:guide>
        <p15:guide id="5" orient="horz" pos="51" userDrawn="1">
          <p15:clr>
            <a:srgbClr val="FBAE40"/>
          </p15:clr>
        </p15:guide>
      </p15:sldGuideLst>
    </p:ext>
  </p:extLst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no top box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7"/>
          <p:cNvCxnSpPr/>
          <p:nvPr userDrawn="1">
            <p:custDataLst>
              <p:tags r:id="rId1"/>
            </p:custDataLst>
          </p:nvPr>
        </p:nvCxnSpPr>
        <p:spPr>
          <a:xfrm>
            <a:off x="0" y="745264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itel 4"/>
          <p:cNvSpPr>
            <a:spLocks noGrp="1"/>
          </p:cNvSpPr>
          <p:nvPr>
            <p:ph type="title" hasCustomPrompt="1"/>
          </p:nvPr>
        </p:nvSpPr>
        <p:spPr>
          <a:xfrm>
            <a:off x="2658359" y="113166"/>
            <a:ext cx="6385628" cy="507375"/>
          </a:xfrm>
        </p:spPr>
        <p:txBody>
          <a:bodyPr/>
          <a:lstStyle>
            <a:lvl1pPr algn="l">
              <a:lnSpc>
                <a:spcPts val="1600"/>
              </a:lnSpc>
              <a:defRPr sz="1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0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1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2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728498279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63">
          <p15:clr>
            <a:srgbClr val="FBAE40"/>
          </p15:clr>
        </p15:guide>
        <p15:guide id="2" pos="5696">
          <p15:clr>
            <a:srgbClr val="FBAE40"/>
          </p15:clr>
        </p15:guide>
        <p15:guide id="3" orient="horz" pos="3934">
          <p15:clr>
            <a:srgbClr val="FBAE40"/>
          </p15:clr>
        </p15:guide>
        <p15:guide id="4" orient="horz" pos="534">
          <p15:clr>
            <a:srgbClr val="FBAE40"/>
          </p15:clr>
        </p15:guide>
        <p15:guide id="5" orient="horz" pos="51">
          <p15:clr>
            <a:srgbClr val="FBAE40"/>
          </p15:clr>
        </p15:guide>
      </p15:sldGuideLst>
    </p:ext>
  </p:extLst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text box righ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7"/>
          <p:cNvCxnSpPr/>
          <p:nvPr userDrawn="1">
            <p:custDataLst>
              <p:tags r:id="rId1"/>
            </p:custDataLst>
          </p:nvPr>
        </p:nvCxnSpPr>
        <p:spPr>
          <a:xfrm>
            <a:off x="0" y="745264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" y="3616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/>
              <a:t>Reporting entity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99060" y="210564"/>
            <a:ext cx="2349942" cy="173232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1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 err="1"/>
              <a:t>P&amp;L</a:t>
            </a:r>
            <a:r>
              <a:rPr lang="en-US" sz="1100" dirty="0"/>
              <a:t> detail per business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99060" y="385392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Unit of measurement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9060" y="55978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Period, data scenario</a:t>
            </a:r>
          </a:p>
        </p:txBody>
      </p:sp>
      <p:sp>
        <p:nvSpPr>
          <p:cNvPr id="11" name="Textplatzhalter 4"/>
          <p:cNvSpPr>
            <a:spLocks noGrp="1"/>
          </p:cNvSpPr>
          <p:nvPr>
            <p:ph type="body" sz="quarter" idx="13"/>
          </p:nvPr>
        </p:nvSpPr>
        <p:spPr>
          <a:xfrm>
            <a:off x="5910262" y="1548000"/>
            <a:ext cx="2694185" cy="4617304"/>
          </a:xfrm>
          <a:prstGeom prst="rect">
            <a:avLst/>
          </a:prstGeom>
        </p:spPr>
        <p:txBody>
          <a:bodyPr lIns="0" tIns="0" rIns="0" bIns="0" spcCol="432000"/>
          <a:lstStyle>
            <a:lvl1pPr marL="0" indent="0">
              <a:lnSpc>
                <a:spcPts val="1260"/>
              </a:lnSpc>
              <a:spcBef>
                <a:spcPts val="0"/>
              </a:spcBef>
              <a:buFont typeface="Arial" pitchFamily="34" charset="0"/>
              <a:buNone/>
              <a:defRPr sz="1050"/>
            </a:lvl1pPr>
            <a:lvl2pPr marL="252000" indent="-126000">
              <a:lnSpc>
                <a:spcPts val="12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950"/>
            </a:lvl2pPr>
            <a:lvl3pPr marL="360000" indent="-90000">
              <a:lnSpc>
                <a:spcPts val="12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850"/>
            </a:lvl3pPr>
            <a:lvl4pPr marL="486000" indent="-126000">
              <a:lnSpc>
                <a:spcPts val="12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850"/>
            </a:lvl4pPr>
            <a:lvl5pPr marL="576000" indent="-90000">
              <a:lnSpc>
                <a:spcPts val="12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850"/>
            </a:lvl5pPr>
            <a:lvl6pPr marL="1296000" indent="-2286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6pPr>
            <a:lvl7pPr marL="1512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7pPr>
            <a:lvl8pPr marL="1728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8pPr>
            <a:lvl9pPr marL="1944000" indent="-216000">
              <a:spcBef>
                <a:spcPts val="0"/>
              </a:spcBef>
              <a:buFont typeface="Calibri" panose="020F0502020204030204" pitchFamily="34" charset="0"/>
              <a:buChar char="─"/>
              <a:defRPr sz="1800"/>
            </a:lvl9pPr>
          </a:lstStyle>
          <a:p>
            <a:pPr marL="0" indent="0">
              <a:lnSpc>
                <a:spcPts val="1260"/>
              </a:lnSpc>
              <a:spcBef>
                <a:spcPts val="0"/>
              </a:spcBef>
              <a:buFont typeface="Arial" pitchFamily="34" charset="0"/>
              <a:buNone/>
            </a:pPr>
            <a:endParaRPr lang="en-US" sz="1050" dirty="0"/>
          </a:p>
        </p:txBody>
      </p:sp>
      <p:sp>
        <p:nvSpPr>
          <p:cNvPr id="13" name="Titel 4"/>
          <p:cNvSpPr>
            <a:spLocks noGrp="1"/>
          </p:cNvSpPr>
          <p:nvPr>
            <p:ph type="title" hasCustomPrompt="1"/>
          </p:nvPr>
        </p:nvSpPr>
        <p:spPr>
          <a:xfrm>
            <a:off x="2658359" y="113166"/>
            <a:ext cx="6385628" cy="507375"/>
          </a:xfrm>
        </p:spPr>
        <p:txBody>
          <a:bodyPr/>
          <a:lstStyle>
            <a:lvl1pPr algn="l">
              <a:lnSpc>
                <a:spcPts val="1600"/>
              </a:lnSpc>
              <a:defRPr sz="1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2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5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6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4298515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63">
          <p15:clr>
            <a:srgbClr val="FBAE40"/>
          </p15:clr>
        </p15:guide>
        <p15:guide id="2" pos="5696">
          <p15:clr>
            <a:srgbClr val="FBAE40"/>
          </p15:clr>
        </p15:guide>
        <p15:guide id="3" orient="horz" pos="3934">
          <p15:clr>
            <a:srgbClr val="FBAE40"/>
          </p15:clr>
        </p15:guide>
        <p15:guide id="4" orient="horz" pos="534">
          <p15:clr>
            <a:srgbClr val="FBAE40"/>
          </p15:clr>
        </p15:guide>
        <p15:guide id="5" orient="horz" pos="51">
          <p15:clr>
            <a:srgbClr val="FBAE40"/>
          </p15:clr>
        </p15:guide>
      </p15:sldGuideLst>
    </p:ext>
  </p:extLst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Management review – text box le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" name="Straight Connector 17"/>
          <p:cNvCxnSpPr/>
          <p:nvPr userDrawn="1">
            <p:custDataLst>
              <p:tags r:id="rId1"/>
            </p:custDataLst>
          </p:nvPr>
        </p:nvCxnSpPr>
        <p:spPr>
          <a:xfrm>
            <a:off x="0" y="745264"/>
            <a:ext cx="9144000" cy="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Text Placeholder 2"/>
          <p:cNvSpPr>
            <a:spLocks noGrp="1"/>
          </p:cNvSpPr>
          <p:nvPr>
            <p:ph type="body" sz="quarter" idx="10" hasCustomPrompt="1"/>
          </p:nvPr>
        </p:nvSpPr>
        <p:spPr>
          <a:xfrm>
            <a:off x="99060" y="3616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/>
              <a:t>Reporting entity</a:t>
            </a:r>
          </a:p>
        </p:txBody>
      </p:sp>
      <p:sp>
        <p:nvSpPr>
          <p:cNvPr id="19" name="Text Placeholder 2"/>
          <p:cNvSpPr>
            <a:spLocks noGrp="1"/>
          </p:cNvSpPr>
          <p:nvPr>
            <p:ph type="body" sz="quarter" idx="17" hasCustomPrompt="1"/>
          </p:nvPr>
        </p:nvSpPr>
        <p:spPr>
          <a:xfrm>
            <a:off x="99060" y="210564"/>
            <a:ext cx="2349942" cy="173232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1" baseline="0">
                <a:solidFill>
                  <a:schemeClr val="tx1"/>
                </a:solidFill>
              </a:defRPr>
            </a:lvl1pPr>
          </a:lstStyle>
          <a:p>
            <a:r>
              <a:rPr lang="en-US" sz="1100" dirty="0" err="1"/>
              <a:t>P&amp;L</a:t>
            </a:r>
            <a:r>
              <a:rPr lang="en-US" sz="1100" dirty="0"/>
              <a:t> detail per business</a:t>
            </a:r>
          </a:p>
        </p:txBody>
      </p:sp>
      <p:sp>
        <p:nvSpPr>
          <p:cNvPr id="21" name="Text Placeholder 2"/>
          <p:cNvSpPr>
            <a:spLocks noGrp="1"/>
          </p:cNvSpPr>
          <p:nvPr>
            <p:ph type="body" sz="quarter" idx="18" hasCustomPrompt="1"/>
          </p:nvPr>
        </p:nvSpPr>
        <p:spPr>
          <a:xfrm>
            <a:off x="99060" y="385392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Unit of measurement</a:t>
            </a:r>
          </a:p>
        </p:txBody>
      </p:sp>
      <p:sp>
        <p:nvSpPr>
          <p:cNvPr id="22" name="Text Placeholder 2"/>
          <p:cNvSpPr>
            <a:spLocks noGrp="1"/>
          </p:cNvSpPr>
          <p:nvPr>
            <p:ph type="body" sz="quarter" idx="19" hasCustomPrompt="1"/>
          </p:nvPr>
        </p:nvSpPr>
        <p:spPr>
          <a:xfrm>
            <a:off x="99060" y="559788"/>
            <a:ext cx="2349942" cy="172800"/>
          </a:xfrm>
          <a:prstGeom prst="rect">
            <a:avLst/>
          </a:prstGeom>
          <a:ln>
            <a:noFill/>
          </a:ln>
        </p:spPr>
        <p:txBody>
          <a:bodyPr lIns="0" tIns="0" rIns="0" bIns="0">
            <a:noAutofit/>
          </a:bodyPr>
          <a:lstStyle>
            <a:lvl1pPr marL="0" indent="0" algn="l">
              <a:spcBef>
                <a:spcPts val="0"/>
              </a:spcBef>
              <a:buFontTx/>
              <a:buNone/>
              <a:defRPr sz="1100" b="0" baseline="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Period, data scenario</a:t>
            </a:r>
          </a:p>
        </p:txBody>
      </p:sp>
      <p:sp>
        <p:nvSpPr>
          <p:cNvPr id="11" name="Textplatzhalter 2"/>
          <p:cNvSpPr>
            <a:spLocks noGrp="1"/>
          </p:cNvSpPr>
          <p:nvPr>
            <p:ph type="body" sz="quarter" idx="13"/>
          </p:nvPr>
        </p:nvSpPr>
        <p:spPr>
          <a:xfrm>
            <a:off x="100776" y="5009571"/>
            <a:ext cx="3817122" cy="1161304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lnSpc>
                <a:spcPts val="1260"/>
              </a:lnSpc>
              <a:spcBef>
                <a:spcPts val="0"/>
              </a:spcBef>
              <a:buNone/>
              <a:defRPr sz="1050" baseline="0"/>
            </a:lvl1pPr>
            <a:lvl2pPr marL="252000" indent="-126000">
              <a:lnSpc>
                <a:spcPts val="12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sz="950"/>
            </a:lvl2pPr>
            <a:lvl3pPr marL="360000" indent="-90000">
              <a:lnSpc>
                <a:spcPts val="12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850"/>
            </a:lvl3pPr>
            <a:lvl4pPr marL="486000" indent="-126000" algn="l" defTabSz="914400" rtl="0" eaLnBrk="1" latinLnBrk="0" hangingPunct="1">
              <a:lnSpc>
                <a:spcPts val="1260"/>
              </a:lnSpc>
              <a:spcBef>
                <a:spcPts val="0"/>
              </a:spcBef>
              <a:buFont typeface="Calibri" panose="020F0502020204030204" pitchFamily="34" charset="0"/>
              <a:buChar char="–"/>
              <a:defRPr lang="de-DE" sz="8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576000" indent="-90000">
              <a:lnSpc>
                <a:spcPts val="1260"/>
              </a:lnSpc>
              <a:spcBef>
                <a:spcPts val="0"/>
              </a:spcBef>
              <a:buFont typeface="Arial" panose="020B0604020202020204" pitchFamily="34" charset="0"/>
              <a:buChar char="•"/>
              <a:defRPr sz="850"/>
            </a:lvl5pPr>
            <a:lvl6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6pPr>
            <a:lvl7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7pPr>
            <a:lvl8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8pPr>
            <a:lvl9pPr marL="360000" indent="-180000">
              <a:spcBef>
                <a:spcPts val="0"/>
              </a:spcBef>
              <a:buFont typeface="Calibri" panose="020F0502020204030204" pitchFamily="34" charset="0"/>
              <a:buChar char="─"/>
              <a:defRPr sz="1600"/>
            </a:lvl9pPr>
          </a:lstStyle>
          <a:p>
            <a:pPr marL="0" indent="0">
              <a:lnSpc>
                <a:spcPts val="1260"/>
              </a:lnSpc>
              <a:spcBef>
                <a:spcPts val="0"/>
              </a:spcBef>
              <a:buNone/>
            </a:pPr>
            <a:endParaRPr lang="en-US" sz="1050" dirty="0">
              <a:solidFill>
                <a:srgbClr val="000000"/>
              </a:solidFill>
            </a:endParaRPr>
          </a:p>
        </p:txBody>
      </p:sp>
      <p:sp>
        <p:nvSpPr>
          <p:cNvPr id="12" name="Titel 4"/>
          <p:cNvSpPr>
            <a:spLocks noGrp="1"/>
          </p:cNvSpPr>
          <p:nvPr>
            <p:ph type="title" hasCustomPrompt="1"/>
          </p:nvPr>
        </p:nvSpPr>
        <p:spPr>
          <a:xfrm>
            <a:off x="2658359" y="113166"/>
            <a:ext cx="6385628" cy="507375"/>
          </a:xfrm>
        </p:spPr>
        <p:txBody>
          <a:bodyPr/>
          <a:lstStyle>
            <a:lvl1pPr algn="l">
              <a:lnSpc>
                <a:spcPts val="1600"/>
              </a:lnSpc>
              <a:defRPr sz="1600"/>
            </a:lvl1pPr>
          </a:lstStyle>
          <a:p>
            <a:r>
              <a:rPr lang="en-US" dirty="0"/>
              <a:t>Click to add text</a:t>
            </a:r>
          </a:p>
        </p:txBody>
      </p:sp>
      <p:sp>
        <p:nvSpPr>
          <p:cNvPr id="13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14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15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31094830"/>
      </p:ext>
    </p:extLst>
  </p:cSld>
  <p:clrMapOvr>
    <a:masterClrMapping/>
  </p:clrMapOvr>
  <p:hf hdr="0" dt="0"/>
  <p:extLst>
    <p:ext uri="{DCECCB84-F9BA-43D5-87BE-67443E8EF086}">
      <p15:sldGuideLst xmlns:p15="http://schemas.microsoft.com/office/powerpoint/2012/main">
        <p15:guide id="1" pos="63">
          <p15:clr>
            <a:srgbClr val="FBAE40"/>
          </p15:clr>
        </p15:guide>
        <p15:guide id="2" pos="5696">
          <p15:clr>
            <a:srgbClr val="FBAE40"/>
          </p15:clr>
        </p15:guide>
        <p15:guide id="3" orient="horz" pos="3934">
          <p15:clr>
            <a:srgbClr val="FBAE40"/>
          </p15:clr>
        </p15:guide>
        <p15:guide id="4" orient="horz" pos="534">
          <p15:clr>
            <a:srgbClr val="FBAE40"/>
          </p15:clr>
        </p15:guide>
        <p15:guide id="5" orient="horz" pos="51">
          <p15:clr>
            <a:srgbClr val="FBAE40"/>
          </p15:clr>
        </p15:guide>
      </p15:sldGuideLst>
    </p:ext>
  </p:extLst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blu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Freeform 9"/>
          <p:cNvSpPr/>
          <p:nvPr userDrawn="1">
            <p:custDataLst>
              <p:tags r:id="rId1"/>
            </p:custDataLst>
          </p:nvPr>
        </p:nvSpPr>
        <p:spPr bwMode="gray">
          <a:xfrm>
            <a:off x="0" y="0"/>
            <a:ext cx="9144001" cy="6858001"/>
          </a:xfrm>
          <a:custGeom>
            <a:avLst/>
            <a:gdLst/>
            <a:ahLst/>
            <a:cxnLst/>
            <a:rect l="0" t="0" r="0" b="0"/>
            <a:pathLst>
              <a:path w="9144001" h="6858001">
                <a:moveTo>
                  <a:pt x="0" y="0"/>
                </a:moveTo>
                <a:lnTo>
                  <a:pt x="9144000" y="0"/>
                </a:lnTo>
                <a:lnTo>
                  <a:pt x="9144000" y="6858000"/>
                </a:lnTo>
                <a:lnTo>
                  <a:pt x="9144000" y="6858000"/>
                </a:lnTo>
                <a:lnTo>
                  <a:pt x="0" y="6858000"/>
                </a:lnTo>
                <a:close/>
              </a:path>
            </a:pathLst>
          </a:custGeom>
          <a:gradFill flip="none" rotWithShape="1">
            <a:gsLst>
              <a:gs pos="0">
                <a:srgbClr val="003478"/>
              </a:gs>
              <a:gs pos="100000">
                <a:srgbClr val="0089C4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pic>
        <p:nvPicPr>
          <p:cNvPr id="5" name="Picture 4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5789" y="2457000"/>
            <a:ext cx="1526400" cy="194400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</p:spTree>
    <p:extLst>
      <p:ext uri="{BB962C8B-B14F-4D97-AF65-F5344CB8AC3E}">
        <p14:creationId xmlns:p14="http://schemas.microsoft.com/office/powerpoint/2010/main" val="2288226055"/>
      </p:ext>
    </p:extLst>
  </p:cSld>
  <p:clrMapOvr>
    <a:masterClrMapping/>
  </p:clrMapOvr>
  <p:hf hdr="0" dt="0"/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End slide whi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6"/>
          <p:cNvPicPr>
            <a:picLocks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07401" y="2457000"/>
            <a:ext cx="1526400" cy="1944000"/>
          </a:xfrm>
          <a:prstGeom prst="rect">
            <a:avLst/>
          </a:prstGeom>
          <a:ln>
            <a:noFill/>
          </a:ln>
        </p:spPr>
      </p:pic>
      <p:sp>
        <p:nvSpPr>
          <p:cNvPr id="7" name="Rectangle 6"/>
          <p:cNvSpPr/>
          <p:nvPr userDrawn="1"/>
        </p:nvSpPr>
        <p:spPr bwMode="white">
          <a:xfrm>
            <a:off x="107504" y="6237312"/>
            <a:ext cx="8928992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529086"/>
      </p:ext>
    </p:extLst>
  </p:cSld>
  <p:clrMapOvr>
    <a:masterClrMapping/>
  </p:clrMapOvr>
  <p:hf hd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aqu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107504" y="6237312"/>
            <a:ext cx="87849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8000">
                <a:srgbClr val="1E9D8B"/>
              </a:gs>
              <a:gs pos="0">
                <a:srgbClr val="1E9D8B"/>
              </a:gs>
              <a:gs pos="100000">
                <a:srgbClr val="4FB5AE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3496557"/>
      </p:ext>
    </p:extLst>
  </p:cSld>
  <p:clrMapOvr>
    <a:masterClrMapping/>
  </p:clrMapOvr>
  <p:hf hd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640960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0">
                <a:srgbClr val="00693C"/>
              </a:gs>
              <a:gs pos="100000">
                <a:srgbClr val="5B8F22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2967589"/>
      </p:ext>
    </p:extLst>
  </p:cSld>
  <p:clrMapOvr>
    <a:masterClrMapping/>
  </p:clrMapOvr>
  <p:hf hd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gree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784976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 flip="none" rotWithShape="1">
            <a:gsLst>
              <a:gs pos="18000">
                <a:srgbClr val="5B8F22"/>
              </a:gs>
              <a:gs pos="0">
                <a:srgbClr val="5B8F22"/>
              </a:gs>
              <a:gs pos="100000">
                <a:srgbClr val="A4B507"/>
              </a:gs>
            </a:gsLst>
            <a:lin ang="2100000" scaled="1"/>
            <a:tileRect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  <a:extLst>
            <a:ext uri="{91240B29-F687-4F45-9708-019B960494DF}">
              <a14:hiddenLine xmlns:a14="http://schemas.microsoft.com/office/drawing/2010/main" w="9525" cap="flat" cmpd="sng" algn="ctr">
                <a:solidFill>
                  <a:schemeClr val="tx1"/>
                </a:solidFill>
                <a:prstDash val="solid"/>
                <a:round/>
                <a:headEnd type="none" w="med" len="med"/>
                <a:tailEnd type="none" w="med" len="med"/>
              </a14:hiddenLine>
            </a:ext>
          </a:extLst>
        </p:spPr>
        <p:txBody>
          <a:bodyPr vert="horz" wrap="square" lIns="91440" tIns="45720" rIns="91440" bIns="45720" numCol="1" rtlCol="0" anchor="t" anchorCtr="0" compatLnSpc="1">
            <a:prstTxWarp prst="textNoShape">
              <a:avLst/>
            </a:prstTxWarp>
          </a:bodyPr>
          <a:lstStyle/>
          <a:p>
            <a:pPr marL="0" marR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20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charset="0"/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10" name="Picture 9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2454584"/>
      </p:ext>
    </p:extLst>
  </p:cSld>
  <p:clrMapOvr>
    <a:masterClrMapping/>
  </p:clrMapOvr>
  <p:hf hd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dark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white">
          <a:xfrm>
            <a:off x="107504" y="6237312"/>
            <a:ext cx="8712968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rgbClr val="91004B"/>
              </a:gs>
              <a:gs pos="100000">
                <a:srgbClr val="EC4371"/>
              </a:gs>
            </a:gsLst>
            <a:lin ang="2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78154960"/>
      </p:ext>
    </p:extLst>
  </p:cSld>
  <p:clrMapOvr>
    <a:masterClrMapping/>
  </p:clrMapOvr>
  <p:hf hd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 pi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 userDrawn="1"/>
        </p:nvSpPr>
        <p:spPr bwMode="gray">
          <a:xfrm>
            <a:off x="107504" y="6237312"/>
            <a:ext cx="8856984" cy="576064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hteck 10"/>
          <p:cNvSpPr/>
          <p:nvPr userDrawn="1">
            <p:custDataLst>
              <p:tags r:id="rId1"/>
            </p:custDataLst>
          </p:nvPr>
        </p:nvSpPr>
        <p:spPr bwMode="gray">
          <a:xfrm>
            <a:off x="233680" y="233680"/>
            <a:ext cx="8684843" cy="5636316"/>
          </a:xfrm>
          <a:custGeom>
            <a:avLst/>
            <a:gdLst>
              <a:gd name="connsiteX0" fmla="*/ 0 w 8684821"/>
              <a:gd name="connsiteY0" fmla="*/ 0 h 5636316"/>
              <a:gd name="connsiteX1" fmla="*/ 8684821 w 8684821"/>
              <a:gd name="connsiteY1" fmla="*/ 0 h 5636316"/>
              <a:gd name="connsiteX2" fmla="*/ 8684821 w 8684821"/>
              <a:gd name="connsiteY2" fmla="*/ 5636316 h 5636316"/>
              <a:gd name="connsiteX3" fmla="*/ 0 w 8684821"/>
              <a:gd name="connsiteY3" fmla="*/ 5636316 h 5636316"/>
              <a:gd name="connsiteX4" fmla="*/ 0 w 8684821"/>
              <a:gd name="connsiteY4" fmla="*/ 0 h 5636316"/>
              <a:gd name="connsiteX0" fmla="*/ 8684821 w 8684821"/>
              <a:gd name="connsiteY0" fmla="*/ 0 h 5636316"/>
              <a:gd name="connsiteX1" fmla="*/ 8684821 w 8684821"/>
              <a:gd name="connsiteY1" fmla="*/ 5636316 h 5636316"/>
              <a:gd name="connsiteX2" fmla="*/ 0 w 8684821"/>
              <a:gd name="connsiteY2" fmla="*/ 5636316 h 5636316"/>
              <a:gd name="connsiteX3" fmla="*/ 0 w 8684821"/>
              <a:gd name="connsiteY3" fmla="*/ 0 h 5636316"/>
              <a:gd name="connsiteX0" fmla="*/ 8684821 w 8684821"/>
              <a:gd name="connsiteY0" fmla="*/ 5636316 h 5636316"/>
              <a:gd name="connsiteX1" fmla="*/ 0 w 8684821"/>
              <a:gd name="connsiteY1" fmla="*/ 5636316 h 5636316"/>
              <a:gd name="connsiteX2" fmla="*/ 0 w 8684821"/>
              <a:gd name="connsiteY2" fmla="*/ 0 h 5636316"/>
              <a:gd name="connsiteX0" fmla="*/ 0 w 0"/>
              <a:gd name="connsiteY0" fmla="*/ 5636316 h 5636316"/>
              <a:gd name="connsiteX1" fmla="*/ 0 w 0"/>
              <a:gd name="connsiteY1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0" fmla="*/ 0 w 8684821"/>
              <a:gd name="connsiteY0" fmla="*/ 5636316 h 5636316"/>
              <a:gd name="connsiteX1" fmla="*/ 0 w 8684821"/>
              <a:gd name="connsiteY1" fmla="*/ 0 h 5636316"/>
              <a:gd name="connsiteX2" fmla="*/ 8684821 w 8684821"/>
              <a:gd name="connsiteY2" fmla="*/ 0 h 5636316"/>
              <a:gd name="connsiteX3" fmla="*/ 8684821 w 8684821"/>
              <a:gd name="connsiteY3" fmla="*/ 4412595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0" fmla="*/ 0 w 8684843"/>
              <a:gd name="connsiteY0" fmla="*/ 5636316 h 5636316"/>
              <a:gd name="connsiteX1" fmla="*/ 0 w 8684843"/>
              <a:gd name="connsiteY1" fmla="*/ 0 h 5636316"/>
              <a:gd name="connsiteX2" fmla="*/ 8684821 w 8684843"/>
              <a:gd name="connsiteY2" fmla="*/ 0 h 5636316"/>
              <a:gd name="connsiteX3" fmla="*/ 8684821 w 8684843"/>
              <a:gd name="connsiteY3" fmla="*/ 4412595 h 5636316"/>
              <a:gd name="connsiteX4" fmla="*/ 7086785 w 8684843"/>
              <a:gd name="connsiteY4" fmla="*/ 5636316 h 5636316"/>
              <a:gd name="connsiteX5" fmla="*/ 0 w 8684843"/>
              <a:gd name="connsiteY5" fmla="*/ 5636316 h 5636316"/>
              <a:gd name="connsiteX6" fmla="*/ 0 w 8684843"/>
              <a:gd name="connsiteY6" fmla="*/ 0 h 5636316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</a:cxnLst>
            <a:rect l="l" t="t" r="r" b="b"/>
            <a:pathLst>
              <a:path w="8684843" h="5636316">
                <a:moveTo>
                  <a:pt x="0" y="5636316"/>
                </a:moveTo>
                <a:lnTo>
                  <a:pt x="0" y="0"/>
                </a:lnTo>
                <a:lnTo>
                  <a:pt x="8684821" y="0"/>
                </a:lnTo>
                <a:lnTo>
                  <a:pt x="8684821" y="4412595"/>
                </a:lnTo>
                <a:cubicBezTo>
                  <a:pt x="8684821" y="4412595"/>
                  <a:pt x="8710016" y="5571530"/>
                  <a:pt x="7086785" y="5636316"/>
                </a:cubicBezTo>
                <a:lnTo>
                  <a:pt x="0" y="563631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18000">
                <a:srgbClr val="EC4371"/>
              </a:gs>
              <a:gs pos="0">
                <a:srgbClr val="EC4371"/>
              </a:gs>
              <a:gs pos="100000">
                <a:srgbClr val="E59AAA"/>
              </a:gs>
            </a:gsLst>
            <a:lin ang="2100000" scaled="1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lvl="0" algn="ctr"/>
            <a:endParaRPr lang="en-US" dirty="0">
              <a:solidFill>
                <a:schemeClr val="lt1"/>
              </a:solidFill>
            </a:endParaRPr>
          </a:p>
        </p:txBody>
      </p:sp>
      <p:sp>
        <p:nvSpPr>
          <p:cNvPr id="17" name="Text Placeholder 3"/>
          <p:cNvSpPr>
            <a:spLocks noGrp="1"/>
          </p:cNvSpPr>
          <p:nvPr>
            <p:ph type="body" sz="quarter" idx="10" hasCustomPrompt="1"/>
          </p:nvPr>
        </p:nvSpPr>
        <p:spPr bwMode="white">
          <a:xfrm>
            <a:off x="828674" y="2052000"/>
            <a:ext cx="7488000" cy="1620000"/>
          </a:xfrm>
          <a:prstGeom prst="rect">
            <a:avLst/>
          </a:prstGeom>
        </p:spPr>
        <p:txBody>
          <a:bodyPr lIns="0" tIns="0" rIns="0" bIns="0"/>
          <a:lstStyle>
            <a:lvl1pPr marL="0" indent="0" algn="l">
              <a:spcBef>
                <a:spcPts val="0"/>
              </a:spcBef>
              <a:buFontTx/>
              <a:buNone/>
              <a:defRPr sz="4800">
                <a:solidFill>
                  <a:schemeClr val="bg1"/>
                </a:solidFill>
              </a:defRPr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pPr lvl="0"/>
            <a:r>
              <a:rPr lang="en-US" noProof="0" dirty="0"/>
              <a:t>Click to add title</a:t>
            </a:r>
          </a:p>
        </p:txBody>
      </p:sp>
      <p:pic>
        <p:nvPicPr>
          <p:cNvPr id="8" name="Picture 7"/>
          <p:cNvPicPr>
            <a:picLocks/>
          </p:cNvPicPr>
          <p:nvPr userDrawn="1">
            <p:custDataLst>
              <p:tags r:id="rId2"/>
            </p:custDataLst>
          </p:nvPr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110095" y="6329934"/>
            <a:ext cx="1601978" cy="294640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4" name="Text Placeholder 3"/>
          <p:cNvSpPr>
            <a:spLocks noGrp="1"/>
          </p:cNvSpPr>
          <p:nvPr>
            <p:ph type="body" sz="quarter" idx="11" hasCustomPrompt="1"/>
          </p:nvPr>
        </p:nvSpPr>
        <p:spPr bwMode="white">
          <a:xfrm>
            <a:off x="828000" y="460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800" b="1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_Author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quarter" idx="12" hasCustomPrompt="1"/>
          </p:nvPr>
        </p:nvSpPr>
        <p:spPr bwMode="white">
          <a:xfrm>
            <a:off x="828000" y="488435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indent="0">
              <a:spcBef>
                <a:spcPts val="0"/>
              </a:spcBef>
              <a:buFontTx/>
              <a:buNone/>
              <a:defRPr sz="1600" b="0">
                <a:solidFill>
                  <a:schemeClr val="bg1"/>
                </a:solidFill>
              </a:defRPr>
            </a:lvl1pPr>
          </a:lstStyle>
          <a:p>
            <a:pPr lvl="0"/>
            <a:r>
              <a:rPr lang="en-US" noProof="0" dirty="0"/>
              <a:t>_Business</a:t>
            </a:r>
          </a:p>
        </p:txBody>
      </p:sp>
      <p:sp>
        <p:nvSpPr>
          <p:cNvPr id="18" name="Text Placeholder 3"/>
          <p:cNvSpPr>
            <a:spLocks noGrp="1"/>
          </p:cNvSpPr>
          <p:nvPr>
            <p:ph type="body" sz="quarter" idx="13" hasCustomPrompt="1"/>
          </p:nvPr>
        </p:nvSpPr>
        <p:spPr bwMode="white">
          <a:xfrm>
            <a:off x="828000" y="5148000"/>
            <a:ext cx="4320000" cy="252000"/>
          </a:xfrm>
          <a:prstGeom prst="rect">
            <a:avLst/>
          </a:prstGeom>
        </p:spPr>
        <p:txBody>
          <a:bodyPr lIns="0" tIns="0" rIns="0" bIns="0"/>
          <a:lstStyle>
            <a:lvl1pPr marL="0" marR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600" b="0">
                <a:solidFill>
                  <a:schemeClr val="bg1"/>
                </a:solidFill>
              </a:defRPr>
            </a:lvl1pPr>
          </a:lstStyle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 noProof="0" dirty="0"/>
              <a:t>_</a:t>
            </a:r>
            <a:r>
              <a:rPr lang="en-US" sz="1600" noProof="0" dirty="0">
                <a:solidFill>
                  <a:srgbClr val="FFFFFF"/>
                </a:solidFill>
                <a:latin typeface="+mn-lt"/>
              </a:rPr>
              <a:t>November 01, 2015</a:t>
            </a:r>
          </a:p>
          <a:p>
            <a:pPr lvl="0"/>
            <a:endParaRPr lang="en-US" noProof="0" dirty="0"/>
          </a:p>
        </p:txBody>
      </p:sp>
      <p:pic>
        <p:nvPicPr>
          <p:cNvPr id="9" name="Picture 8"/>
          <p:cNvPicPr>
            <a:picLocks noChangeAspect="1"/>
          </p:cNvPicPr>
          <p:nvPr userDrawn="1"/>
        </p:nvPicPr>
        <p:blipFill>
          <a:blip r:embed="rId5"/>
          <a:stretch>
            <a:fillRect/>
          </a:stretch>
        </p:blipFill>
        <p:spPr>
          <a:xfrm>
            <a:off x="827584" y="6399593"/>
            <a:ext cx="1728192" cy="2697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78643733"/>
      </p:ext>
    </p:extLst>
  </p:cSld>
  <p:clrMapOvr>
    <a:masterClrMapping/>
  </p:clrMapOvr>
  <p:hf hdr="0" dt="0"/>
</p:sldLayout>
</file>

<file path=ppt/slideMasters/_rels/slideMaster1.xml.rels><?xml version="1.0" encoding="UTF-8" standalone="yes"?>
<Relationships xmlns="http://schemas.openxmlformats.org/package/2006/relationships"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26" Type="http://schemas.openxmlformats.org/officeDocument/2006/relationships/slideLayout" Target="../slideLayouts/slideLayout26.xml"/><Relationship Id="rId39" Type="http://schemas.openxmlformats.org/officeDocument/2006/relationships/slideLayout" Target="../slideLayouts/slideLayout39.xml"/><Relationship Id="rId21" Type="http://schemas.openxmlformats.org/officeDocument/2006/relationships/slideLayout" Target="../slideLayouts/slideLayout21.xml"/><Relationship Id="rId34" Type="http://schemas.openxmlformats.org/officeDocument/2006/relationships/slideLayout" Target="../slideLayouts/slideLayout34.xml"/><Relationship Id="rId42" Type="http://schemas.openxmlformats.org/officeDocument/2006/relationships/slideLayout" Target="../slideLayouts/slideLayout42.xml"/><Relationship Id="rId47" Type="http://schemas.openxmlformats.org/officeDocument/2006/relationships/slideLayout" Target="../slideLayouts/slideLayout47.xml"/><Relationship Id="rId50" Type="http://schemas.openxmlformats.org/officeDocument/2006/relationships/image" Target="../media/image1.emf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9" Type="http://schemas.openxmlformats.org/officeDocument/2006/relationships/slideLayout" Target="../slideLayouts/slideLayout29.xml"/><Relationship Id="rId11" Type="http://schemas.openxmlformats.org/officeDocument/2006/relationships/slideLayout" Target="../slideLayouts/slideLayout11.xml"/><Relationship Id="rId24" Type="http://schemas.openxmlformats.org/officeDocument/2006/relationships/slideLayout" Target="../slideLayouts/slideLayout24.xml"/><Relationship Id="rId32" Type="http://schemas.openxmlformats.org/officeDocument/2006/relationships/slideLayout" Target="../slideLayouts/slideLayout32.xml"/><Relationship Id="rId37" Type="http://schemas.openxmlformats.org/officeDocument/2006/relationships/slideLayout" Target="../slideLayouts/slideLayout37.xml"/><Relationship Id="rId40" Type="http://schemas.openxmlformats.org/officeDocument/2006/relationships/slideLayout" Target="../slideLayouts/slideLayout40.xml"/><Relationship Id="rId45" Type="http://schemas.openxmlformats.org/officeDocument/2006/relationships/slideLayout" Target="../slideLayouts/slideLayout45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23" Type="http://schemas.openxmlformats.org/officeDocument/2006/relationships/slideLayout" Target="../slideLayouts/slideLayout23.xml"/><Relationship Id="rId28" Type="http://schemas.openxmlformats.org/officeDocument/2006/relationships/slideLayout" Target="../slideLayouts/slideLayout28.xml"/><Relationship Id="rId36" Type="http://schemas.openxmlformats.org/officeDocument/2006/relationships/slideLayout" Target="../slideLayouts/slideLayout36.xml"/><Relationship Id="rId49" Type="http://schemas.openxmlformats.org/officeDocument/2006/relationships/tags" Target="../tags/tag1.xml"/><Relationship Id="rId10" Type="http://schemas.openxmlformats.org/officeDocument/2006/relationships/slideLayout" Target="../slideLayouts/slideLayout10.xml"/><Relationship Id="rId19" Type="http://schemas.openxmlformats.org/officeDocument/2006/relationships/slideLayout" Target="../slideLayouts/slideLayout19.xml"/><Relationship Id="rId31" Type="http://schemas.openxmlformats.org/officeDocument/2006/relationships/slideLayout" Target="../slideLayouts/slideLayout31.xml"/><Relationship Id="rId44" Type="http://schemas.openxmlformats.org/officeDocument/2006/relationships/slideLayout" Target="../slideLayouts/slideLayout44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slideLayout" Target="../slideLayouts/slideLayout22.xml"/><Relationship Id="rId27" Type="http://schemas.openxmlformats.org/officeDocument/2006/relationships/slideLayout" Target="../slideLayouts/slideLayout27.xml"/><Relationship Id="rId30" Type="http://schemas.openxmlformats.org/officeDocument/2006/relationships/slideLayout" Target="../slideLayouts/slideLayout30.xml"/><Relationship Id="rId35" Type="http://schemas.openxmlformats.org/officeDocument/2006/relationships/slideLayout" Target="../slideLayouts/slideLayout35.xml"/><Relationship Id="rId43" Type="http://schemas.openxmlformats.org/officeDocument/2006/relationships/slideLayout" Target="../slideLayouts/slideLayout43.xml"/><Relationship Id="rId48" Type="http://schemas.openxmlformats.org/officeDocument/2006/relationships/theme" Target="../theme/theme1.xml"/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5" Type="http://schemas.openxmlformats.org/officeDocument/2006/relationships/slideLayout" Target="../slideLayouts/slideLayout25.xml"/><Relationship Id="rId33" Type="http://schemas.openxmlformats.org/officeDocument/2006/relationships/slideLayout" Target="../slideLayouts/slideLayout33.xml"/><Relationship Id="rId38" Type="http://schemas.openxmlformats.org/officeDocument/2006/relationships/slideLayout" Target="../slideLayouts/slideLayout38.xml"/><Relationship Id="rId46" Type="http://schemas.openxmlformats.org/officeDocument/2006/relationships/slideLayout" Target="../slideLayouts/slideLayout46.xml"/><Relationship Id="rId20" Type="http://schemas.openxmlformats.org/officeDocument/2006/relationships/slideLayout" Target="../slideLayouts/slideLayout20.xml"/><Relationship Id="rId41" Type="http://schemas.openxmlformats.org/officeDocument/2006/relationships/slideLayout" Target="../slideLayouts/slideLayout4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4"/>
          <p:cNvPicPr>
            <a:picLocks/>
          </p:cNvPicPr>
          <p:nvPr>
            <p:custDataLst>
              <p:tags r:id="rId49"/>
            </p:custDataLst>
          </p:nvPr>
        </p:nvPicPr>
        <p:blipFill>
          <a:blip r:embed="rId50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32065" y="6425946"/>
            <a:ext cx="1080008" cy="198628"/>
          </a:xfrm>
          <a:prstGeom prst="rect">
            <a:avLst/>
          </a:prstGeom>
          <a:ln w="0">
            <a:noFill/>
          </a:ln>
          <a:effectLst/>
          <a:extLst>
            <a:ext uri="{91240B29-F687-4F45-9708-019B960494DF}">
              <a14:hiddenLine xmlns:a14="http://schemas.microsoft.com/office/drawing/2010/main" w="0">
                <a:solidFill>
                  <a:schemeClr val="tx1"/>
                </a:solidFill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/>
            </a:ext>
          </a:extLst>
        </p:spPr>
      </p:pic>
      <p:sp>
        <p:nvSpPr>
          <p:cNvPr id="2" name="Date Placeholder 1"/>
          <p:cNvSpPr>
            <a:spLocks noGrp="1"/>
          </p:cNvSpPr>
          <p:nvPr>
            <p:ph type="dt" sz="half" idx="2"/>
          </p:nvPr>
        </p:nvSpPr>
        <p:spPr>
          <a:xfrm>
            <a:off x="544598" y="6493227"/>
            <a:ext cx="958606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 smtClean="0">
                <a:solidFill>
                  <a:srgbClr val="000000"/>
                </a:solidFill>
                <a:latin typeface="Calibri"/>
              </a:defRPr>
            </a:lvl1pPr>
          </a:lstStyle>
          <a:p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3"/>
          </p:nvPr>
        </p:nvSpPr>
        <p:spPr>
          <a:xfrm>
            <a:off x="2469424" y="6493227"/>
            <a:ext cx="3215824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900">
                <a:solidFill>
                  <a:srgbClr val="000000"/>
                </a:solidFill>
                <a:latin typeface="Calibri"/>
              </a:defRPr>
            </a:lvl1pPr>
          </a:lstStyle>
          <a:p>
            <a:r>
              <a:rPr lang="en-US" dirty="0"/>
              <a:t>Philips Intellectual Property &amp; Standards</a:t>
            </a:r>
          </a:p>
        </p:txBody>
      </p:sp>
      <p:sp>
        <p:nvSpPr>
          <p:cNvPr id="8" name="Slide Number Placeholder 7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66700" cy="200313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lvl1pPr>
              <a:defRPr lang="en-GB" sz="1200" smtClean="0">
                <a:solidFill>
                  <a:srgbClr val="000000"/>
                </a:solidFill>
                <a:latin typeface="Calibri"/>
              </a:defRPr>
            </a:lvl1pPr>
          </a:lstStyle>
          <a:p>
            <a:fld id="{793332C0-45F3-49F7-8962-3AD7701CBA4A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3" name="Title Placeholder 2"/>
          <p:cNvSpPr>
            <a:spLocks noGrp="1"/>
          </p:cNvSpPr>
          <p:nvPr>
            <p:ph type="title"/>
          </p:nvPr>
        </p:nvSpPr>
        <p:spPr>
          <a:xfrm>
            <a:off x="539750" y="454025"/>
            <a:ext cx="8058399" cy="1008000"/>
          </a:xfrm>
          <a:prstGeom prst="rect">
            <a:avLst/>
          </a:prstGeom>
        </p:spPr>
        <p:txBody>
          <a:bodyPr vert="horz" lIns="0" tIns="0" rIns="0" bIns="0" spcCol="432000" rtlCol="0">
            <a:noAutofit/>
          </a:bodyPr>
          <a:lstStyle/>
          <a:p>
            <a:pPr marL="0" lvl="0" indent="0" algn="l">
              <a:spcBef>
                <a:spcPts val="0"/>
              </a:spcBef>
              <a:buFontTx/>
            </a:pPr>
            <a:r>
              <a:rPr lang="en-US" dirty="0"/>
              <a:t>Click to edit Master title style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idx="1"/>
          </p:nvPr>
        </p:nvSpPr>
        <p:spPr>
          <a:xfrm>
            <a:off x="540000" y="1548000"/>
            <a:ext cx="8058150" cy="4614863"/>
          </a:xfrm>
          <a:prstGeom prst="rect">
            <a:avLst/>
          </a:prstGeom>
        </p:spPr>
        <p:txBody>
          <a:bodyPr vert="horz" lIns="0" tIns="0" rIns="0" bIns="0" spcCol="432000" rtlCol="0">
            <a:noAutofit/>
          </a:bodyPr>
          <a:lstStyle/>
          <a:p>
            <a:pPr marL="216000" lvl="0" indent="-216000">
              <a:lnSpc>
                <a:spcPts val="2160"/>
              </a:lnSpc>
              <a:spcBef>
                <a:spcPts val="0"/>
              </a:spcBef>
            </a:pPr>
            <a:r>
              <a:rPr lang="en-US" dirty="0"/>
              <a:t>Click to edit Master text styles</a:t>
            </a:r>
          </a:p>
          <a:p>
            <a:pPr marL="432000" lvl="1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</a:pPr>
            <a:r>
              <a:rPr lang="en-US" dirty="0"/>
              <a:t>Second level</a:t>
            </a:r>
          </a:p>
          <a:p>
            <a:pPr marL="576000" lvl="2" indent="-144000">
              <a:lnSpc>
                <a:spcPts val="2160"/>
              </a:lnSpc>
              <a:spcBef>
                <a:spcPts val="0"/>
              </a:spcBef>
            </a:pPr>
            <a:r>
              <a:rPr lang="en-US" dirty="0"/>
              <a:t>Third level</a:t>
            </a:r>
          </a:p>
          <a:p>
            <a:pPr marL="792000" lvl="3" indent="-180000">
              <a:lnSpc>
                <a:spcPts val="2160"/>
              </a:lnSpc>
              <a:spcBef>
                <a:spcPts val="0"/>
              </a:spcBef>
              <a:buFont typeface="Calibri" panose="020F0502020204030204" pitchFamily="34" charset="0"/>
            </a:pPr>
            <a:r>
              <a:rPr lang="en-US" dirty="0"/>
              <a:t>Fourth level</a:t>
            </a:r>
          </a:p>
        </p:txBody>
      </p:sp>
      <p:sp>
        <p:nvSpPr>
          <p:cNvPr id="9" name="TextBox 6_" descr="CONFIDENTIAL_TAG_0xFFEE"/>
          <p:cNvSpPr txBox="1"/>
          <p:nvPr userDrawn="1"/>
        </p:nvSpPr>
        <p:spPr>
          <a:xfrm>
            <a:off x="1530025" y="6493227"/>
            <a:ext cx="887868" cy="144000"/>
          </a:xfrm>
          <a:prstGeom prst="rect">
            <a:avLst/>
          </a:prstGeom>
          <a:noFill/>
          <a:ln w="0">
            <a:noFill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blurRad="63500" rotWithShape="0">
                    <a:scrgbClr r="0" g="0" b="0"/>
                  </a:outerShdw>
                </a:effectLst>
              </a14:hiddenEffects>
            </a:ext>
          </a:extLst>
        </p:spPr>
        <p:txBody>
          <a:bodyPr vert="horz" wrap="square" lIns="0" tIns="0" rIns="0" bIns="0" rtlCol="0" anchor="t">
            <a:noAutofit/>
          </a:bodyPr>
          <a:lstStyle>
            <a:defPPr>
              <a:defRPr lang="de-DE"/>
            </a:defPPr>
            <a:lvl1pPr>
              <a:defRPr sz="900">
                <a:solidFill>
                  <a:srgbClr val="000000"/>
                </a:solidFill>
                <a:latin typeface="Calibri"/>
              </a:defRPr>
            </a:lvl1pPr>
          </a:lstStyle>
          <a:p>
            <a:pPr lvl="0" algn="ctr"/>
            <a:r>
              <a:rPr lang="en-GB"/>
              <a:t>Confidential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95396676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57" r:id="rId1"/>
    <p:sldLayoutId id="2147483690" r:id="rId2"/>
    <p:sldLayoutId id="2147483691" r:id="rId3"/>
    <p:sldLayoutId id="2147483692" r:id="rId4"/>
    <p:sldLayoutId id="2147483693" r:id="rId5"/>
    <p:sldLayoutId id="2147483694" r:id="rId6"/>
    <p:sldLayoutId id="2147483699" r:id="rId7"/>
    <p:sldLayoutId id="2147483695" r:id="rId8"/>
    <p:sldLayoutId id="2147483696" r:id="rId9"/>
    <p:sldLayoutId id="2147483697" r:id="rId10"/>
    <p:sldLayoutId id="2147483698" r:id="rId11"/>
    <p:sldLayoutId id="2147483727" r:id="rId12"/>
    <p:sldLayoutId id="2147483728" r:id="rId13"/>
    <p:sldLayoutId id="2147483729" r:id="rId14"/>
    <p:sldLayoutId id="2147483734" r:id="rId15"/>
    <p:sldLayoutId id="2147483735" r:id="rId16"/>
    <p:sldLayoutId id="2147483736" r:id="rId17"/>
    <p:sldLayoutId id="2147483732" r:id="rId18"/>
    <p:sldLayoutId id="2147483704" r:id="rId19"/>
    <p:sldLayoutId id="2147483713" r:id="rId20"/>
    <p:sldLayoutId id="2147483742" r:id="rId21"/>
    <p:sldLayoutId id="2147483715" r:id="rId22"/>
    <p:sldLayoutId id="2147483714" r:id="rId23"/>
    <p:sldLayoutId id="2147483689" r:id="rId24"/>
    <p:sldLayoutId id="2147483703" r:id="rId25"/>
    <p:sldLayoutId id="2147483673" r:id="rId26"/>
    <p:sldLayoutId id="2147483670" r:id="rId27"/>
    <p:sldLayoutId id="2147483671" r:id="rId28"/>
    <p:sldLayoutId id="2147483674" r:id="rId29"/>
    <p:sldLayoutId id="2147483675" r:id="rId30"/>
    <p:sldLayoutId id="2147483676" r:id="rId31"/>
    <p:sldLayoutId id="2147483677" r:id="rId32"/>
    <p:sldLayoutId id="2147483678" r:id="rId33"/>
    <p:sldLayoutId id="2147483679" r:id="rId34"/>
    <p:sldLayoutId id="2147483718" r:id="rId35"/>
    <p:sldLayoutId id="2147483719" r:id="rId36"/>
    <p:sldLayoutId id="2147483720" r:id="rId37"/>
    <p:sldLayoutId id="2147483721" r:id="rId38"/>
    <p:sldLayoutId id="2147483722" r:id="rId39"/>
    <p:sldLayoutId id="2147483733" r:id="rId40"/>
    <p:sldLayoutId id="2147483737" r:id="rId41"/>
    <p:sldLayoutId id="2147483738" r:id="rId42"/>
    <p:sldLayoutId id="2147483739" r:id="rId43"/>
    <p:sldLayoutId id="2147483740" r:id="rId44"/>
    <p:sldLayoutId id="2147483741" r:id="rId45"/>
    <p:sldLayoutId id="2147483653" r:id="rId46"/>
    <p:sldLayoutId id="2147483726" r:id="rId47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lang="en-GB" sz="3200" kern="1200" baseline="0" smtClean="0">
          <a:solidFill>
            <a:schemeClr val="tx1"/>
          </a:solidFill>
          <a:latin typeface="+mn-lt"/>
          <a:ea typeface="+mn-ea"/>
          <a:cs typeface="+mn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800" kern="1200" smtClean="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1600" kern="1200" smtClean="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lang="en-US" sz="1400" kern="1200" smtClean="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lang="en-GB" sz="1400" kern="1200" smtClean="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 descr="&lt;TITLE&gt;{127.5591,589.6063,161.5748,65.24992}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2400" dirty="0" err="1"/>
              <a:t>Unitair</a:t>
            </a:r>
            <a:r>
              <a:rPr lang="en-US" sz="2400" dirty="0"/>
              <a:t> </a:t>
            </a:r>
            <a:r>
              <a:rPr lang="en-US" sz="2400" dirty="0" err="1"/>
              <a:t>octrooi</a:t>
            </a:r>
            <a:endParaRPr lang="en-US" sz="2400" dirty="0"/>
          </a:p>
          <a:p>
            <a:r>
              <a:rPr lang="en-US" sz="2400" dirty="0"/>
              <a:t>Unified Patent Court</a:t>
            </a:r>
          </a:p>
          <a:p>
            <a:endParaRPr lang="en-US" sz="2400" dirty="0"/>
          </a:p>
          <a:p>
            <a:r>
              <a:rPr lang="en-US" sz="2400" dirty="0"/>
              <a:t>Hoe </a:t>
            </a:r>
            <a:r>
              <a:rPr lang="en-US" sz="2400" dirty="0" err="1"/>
              <a:t>gaat</a:t>
            </a:r>
            <a:r>
              <a:rPr lang="en-US" sz="2400" dirty="0"/>
              <a:t> Philips </a:t>
            </a:r>
            <a:r>
              <a:rPr lang="en-US" sz="2400" dirty="0" err="1"/>
              <a:t>hiermee</a:t>
            </a:r>
            <a:r>
              <a:rPr lang="en-US" sz="2400" dirty="0"/>
              <a:t> om</a:t>
            </a:r>
          </a:p>
        </p:txBody>
      </p:sp>
      <p:sp>
        <p:nvSpPr>
          <p:cNvPr id="3" name="Text Placeholder 2" descr="&lt;NAME&gt;{19.84252,340.1575,362.8347,65.19685}"/>
          <p:cNvSpPr>
            <a:spLocks noGrp="1"/>
          </p:cNvSpPr>
          <p:nvPr>
            <p:ph type="body" sz="quarter" idx="11"/>
          </p:nvPr>
        </p:nvSpPr>
        <p:spPr/>
        <p:txBody>
          <a:bodyPr>
            <a:normAutofit lnSpcReduction="10000"/>
          </a:bodyPr>
          <a:lstStyle/>
          <a:p>
            <a:r>
              <a:rPr lang="en-US" dirty="0"/>
              <a:t>Leo Steenbeek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quarter" idx="12"/>
          </p:nvPr>
        </p:nvSpPr>
        <p:spPr/>
        <p:txBody>
          <a:bodyPr/>
          <a:lstStyle/>
          <a:p>
            <a:r>
              <a:rPr lang="en-US" dirty="0"/>
              <a:t>Philips Intellectual Property &amp; Standards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r>
              <a:rPr lang="en-US" dirty="0"/>
              <a:t>2 </a:t>
            </a:r>
            <a:r>
              <a:rPr lang="en-US" dirty="0" err="1"/>
              <a:t>Juni</a:t>
            </a:r>
            <a:r>
              <a:rPr lang="en-US" dirty="0"/>
              <a:t> 2022</a:t>
            </a:r>
          </a:p>
        </p:txBody>
      </p:sp>
    </p:spTree>
    <p:extLst>
      <p:ext uri="{BB962C8B-B14F-4D97-AF65-F5344CB8AC3E}">
        <p14:creationId xmlns:p14="http://schemas.microsoft.com/office/powerpoint/2010/main" val="798245149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sz="3200" dirty="0" err="1"/>
              <a:t>Unitair</a:t>
            </a:r>
            <a:r>
              <a:rPr lang="en-US" sz="3200" dirty="0"/>
              <a:t> </a:t>
            </a:r>
            <a:r>
              <a:rPr lang="en-US" sz="3200" dirty="0" err="1"/>
              <a:t>octrooi</a:t>
            </a:r>
            <a:r>
              <a:rPr lang="en-US" sz="3200" dirty="0"/>
              <a:t> en Unified Patent Court</a:t>
            </a:r>
          </a:p>
          <a:p>
            <a:r>
              <a:rPr lang="en-US" sz="3200" dirty="0"/>
              <a:t>Hoe </a:t>
            </a:r>
            <a:r>
              <a:rPr lang="en-US" sz="3200" dirty="0" err="1"/>
              <a:t>gaat</a:t>
            </a:r>
            <a:r>
              <a:rPr lang="en-US" sz="3200" dirty="0"/>
              <a:t> Philips </a:t>
            </a:r>
            <a:r>
              <a:rPr lang="en-US" sz="3200" dirty="0" err="1"/>
              <a:t>hiermee</a:t>
            </a:r>
            <a:r>
              <a:rPr lang="en-US" sz="3200" dirty="0"/>
              <a:t> om</a:t>
            </a:r>
          </a:p>
          <a:p>
            <a:endParaRPr lang="en-US" dirty="0"/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pPr marL="0" indent="0">
              <a:buNone/>
            </a:pPr>
            <a:endParaRPr lang="en-US" dirty="0"/>
          </a:p>
          <a:p>
            <a:pPr marL="0" indent="0">
              <a:buNone/>
            </a:pPr>
            <a:r>
              <a:rPr lang="en-US" sz="2400" b="1" dirty="0" err="1"/>
              <a:t>Unitair</a:t>
            </a:r>
            <a:r>
              <a:rPr lang="en-US" sz="2400" b="1" dirty="0"/>
              <a:t> </a:t>
            </a:r>
            <a:r>
              <a:rPr lang="en-US" sz="2400" b="1" dirty="0" err="1"/>
              <a:t>octrooi</a:t>
            </a:r>
            <a:endParaRPr lang="en-US" sz="2400" b="1" dirty="0"/>
          </a:p>
          <a:p>
            <a:pPr marL="0" indent="0">
              <a:buNone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/>
              <a:t>gebruik</a:t>
            </a: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endParaRPr lang="en-US" sz="2400" dirty="0"/>
          </a:p>
          <a:p>
            <a:pPr marL="0" indent="0">
              <a:buNone/>
            </a:pPr>
            <a:r>
              <a:rPr lang="en-US" sz="2400" b="1" dirty="0"/>
              <a:t>Unified Patent Court</a:t>
            </a:r>
          </a:p>
          <a:p>
            <a:pPr marL="0" indent="0">
              <a:buNone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/>
              <a:t>gebruik</a:t>
            </a:r>
            <a:endParaRPr lang="en-US" sz="2400" dirty="0"/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/>
              <a:t>opt-out</a:t>
            </a:r>
          </a:p>
          <a:p>
            <a:pPr>
              <a:buFontTx/>
              <a:buChar char="-"/>
            </a:pPr>
            <a:endParaRPr lang="en-US" sz="2400" dirty="0"/>
          </a:p>
          <a:p>
            <a:pPr>
              <a:buFontTx/>
              <a:buChar char="-"/>
            </a:pPr>
            <a:r>
              <a:rPr lang="en-US" sz="2400" dirty="0" err="1"/>
              <a:t>vertegenwoordiging</a:t>
            </a:r>
            <a:endParaRPr lang="en-US" sz="2400" dirty="0"/>
          </a:p>
        </p:txBody>
      </p:sp>
      <p:sp>
        <p:nvSpPr>
          <p:cNvPr id="9" name="Footer Placeholder 8"/>
          <p:cNvSpPr>
            <a:spLocks noGrp="1"/>
          </p:cNvSpPr>
          <p:nvPr>
            <p:ph type="ftr" sz="quarter" idx="3"/>
          </p:nvPr>
        </p:nvSpPr>
        <p:spPr>
          <a:xfrm>
            <a:off x="2502943" y="6493227"/>
            <a:ext cx="3215824" cy="144000"/>
          </a:xfrm>
        </p:spPr>
        <p:txBody>
          <a:bodyPr/>
          <a:lstStyle/>
          <a:p>
            <a:r>
              <a:rPr lang="en-US" dirty="0"/>
              <a:t>Philips Intellectual Property &amp; Standards</a:t>
            </a:r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4"/>
          </p:nvPr>
        </p:nvSpPr>
        <p:spPr>
          <a:xfrm>
            <a:off x="242888" y="6466430"/>
            <a:ext cx="255876" cy="200313"/>
          </a:xfrm>
        </p:spPr>
        <p:txBody>
          <a:bodyPr/>
          <a:lstStyle/>
          <a:p>
            <a:fld id="{793332C0-45F3-49F7-8962-3AD7701CBA4A}" type="slidenum">
              <a:rPr lang="en-US" smtClean="0"/>
              <a:pPr/>
              <a:t>2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424474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089744B4-2C2F-4D13-808E-210CD48D3E67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 err="1"/>
              <a:t>Unitair</a:t>
            </a:r>
            <a:r>
              <a:rPr lang="en-US" dirty="0"/>
              <a:t> </a:t>
            </a:r>
            <a:r>
              <a:rPr lang="en-US" dirty="0" err="1"/>
              <a:t>octrooi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5F74A25-6A81-42A6-AC33-57F4E4E44D64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552" y="1259840"/>
            <a:ext cx="8064896" cy="4905464"/>
          </a:xfrm>
        </p:spPr>
        <p:txBody>
          <a:bodyPr/>
          <a:lstStyle/>
          <a:p>
            <a:r>
              <a:rPr lang="en-US" sz="2000" dirty="0" err="1"/>
              <a:t>Belangrijkste</a:t>
            </a:r>
            <a:r>
              <a:rPr lang="en-US" sz="2000" dirty="0"/>
              <a:t> aspect: </a:t>
            </a:r>
            <a:r>
              <a:rPr lang="en-US" sz="2000" dirty="0" err="1"/>
              <a:t>kosten</a:t>
            </a:r>
            <a:r>
              <a:rPr lang="en-US" sz="2000" dirty="0"/>
              <a:t> / </a:t>
            </a:r>
            <a:r>
              <a:rPr lang="en-US" sz="2000" dirty="0" err="1"/>
              <a:t>baten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Baten</a:t>
            </a:r>
            <a:r>
              <a:rPr lang="en-US" sz="2000" dirty="0"/>
              <a:t>: je </a:t>
            </a:r>
            <a:r>
              <a:rPr lang="en-US" sz="2000" dirty="0" err="1"/>
              <a:t>krijgt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recht</a:t>
            </a:r>
            <a:r>
              <a:rPr lang="en-US" sz="2000" dirty="0"/>
              <a:t> </a:t>
            </a:r>
            <a:r>
              <a:rPr lang="en-US" sz="2000" dirty="0" err="1"/>
              <a:t>voor</a:t>
            </a:r>
            <a:r>
              <a:rPr lang="en-US" sz="2000" dirty="0"/>
              <a:t> 17 </a:t>
            </a:r>
            <a:r>
              <a:rPr lang="en-US" sz="2000" dirty="0" err="1"/>
              <a:t>staten</a:t>
            </a:r>
            <a:r>
              <a:rPr lang="en-US" sz="2000" dirty="0"/>
              <a:t>.</a:t>
            </a:r>
          </a:p>
          <a:p>
            <a:r>
              <a:rPr lang="en-US" sz="2000" dirty="0"/>
              <a:t>Maar: </a:t>
            </a:r>
            <a:r>
              <a:rPr lang="en-US" sz="2000" dirty="0" err="1"/>
              <a:t>bijvoorbeeld</a:t>
            </a:r>
            <a:r>
              <a:rPr lang="en-US" sz="2000" dirty="0"/>
              <a:t> ES, GB, PL en TR </a:t>
            </a:r>
            <a:r>
              <a:rPr lang="en-US" sz="2000" dirty="0" err="1"/>
              <a:t>zitten</a:t>
            </a:r>
            <a:r>
              <a:rPr lang="en-US" sz="2000" dirty="0"/>
              <a:t> </a:t>
            </a:r>
            <a:r>
              <a:rPr lang="en-US" sz="2000" dirty="0" err="1"/>
              <a:t>daar</a:t>
            </a:r>
            <a:r>
              <a:rPr lang="en-US" sz="2000" dirty="0"/>
              <a:t> </a:t>
            </a:r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bij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Kosten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 </a:t>
            </a:r>
            <a:r>
              <a:rPr lang="en-US" sz="2000" dirty="0" err="1"/>
              <a:t>vergelijkbaar</a:t>
            </a:r>
            <a:r>
              <a:rPr lang="en-US" sz="2000" dirty="0"/>
              <a:t> met </a:t>
            </a:r>
            <a:r>
              <a:rPr lang="en-US" sz="2000" dirty="0" err="1"/>
              <a:t>som</a:t>
            </a:r>
            <a:r>
              <a:rPr lang="en-US" sz="2000" dirty="0"/>
              <a:t> van </a:t>
            </a:r>
            <a:r>
              <a:rPr lang="en-US" sz="2000" dirty="0" err="1"/>
              <a:t>kosten</a:t>
            </a:r>
            <a:r>
              <a:rPr lang="en-US" sz="2000" dirty="0"/>
              <a:t> van 4 UP </a:t>
            </a:r>
            <a:r>
              <a:rPr lang="en-US" sz="2000" dirty="0" err="1"/>
              <a:t>staten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Dus</a:t>
            </a:r>
            <a:r>
              <a:rPr lang="en-US" sz="2000" dirty="0"/>
              <a:t>: 1e </a:t>
            </a:r>
            <a:r>
              <a:rPr lang="en-US" sz="2000" dirty="0" err="1"/>
              <a:t>orde</a:t>
            </a:r>
            <a:r>
              <a:rPr lang="en-US" sz="2000" dirty="0"/>
              <a:t> </a:t>
            </a:r>
            <a:r>
              <a:rPr lang="en-US" sz="2000" dirty="0" err="1"/>
              <a:t>benadering</a:t>
            </a:r>
            <a:r>
              <a:rPr lang="en-US" sz="2000" dirty="0"/>
              <a:t>: </a:t>
            </a:r>
            <a:r>
              <a:rPr lang="en-US" sz="2000" dirty="0" err="1"/>
              <a:t>wanneer</a:t>
            </a:r>
            <a:r>
              <a:rPr lang="en-US" sz="2000" dirty="0"/>
              <a:t> we – </a:t>
            </a:r>
            <a:r>
              <a:rPr lang="en-US" sz="2000" dirty="0" err="1"/>
              <a:t>zonder</a:t>
            </a:r>
            <a:r>
              <a:rPr lang="en-US" sz="2000" dirty="0"/>
              <a:t> UP – </a:t>
            </a:r>
            <a:r>
              <a:rPr lang="en-US" sz="2000" dirty="0" err="1"/>
              <a:t>zouden</a:t>
            </a:r>
            <a:r>
              <a:rPr lang="en-US" sz="2000" dirty="0"/>
              <a:t> </a:t>
            </a:r>
            <a:r>
              <a:rPr lang="en-US" sz="2000" dirty="0" err="1"/>
              <a:t>valideren</a:t>
            </a:r>
            <a:r>
              <a:rPr lang="en-US" sz="2000" dirty="0"/>
              <a:t> in </a:t>
            </a:r>
            <a:r>
              <a:rPr lang="en-US" sz="2000" u="sng" dirty="0"/>
              <a:t>&gt;</a:t>
            </a:r>
            <a:r>
              <a:rPr lang="en-US" sz="2000" dirty="0"/>
              <a:t> 4 UP </a:t>
            </a:r>
            <a:r>
              <a:rPr lang="en-US" sz="2000" dirty="0" err="1"/>
              <a:t>staten</a:t>
            </a:r>
            <a:r>
              <a:rPr lang="en-US" sz="2000" dirty="0"/>
              <a:t>, dan </a:t>
            </a:r>
            <a:r>
              <a:rPr lang="en-US" sz="2000" dirty="0" err="1"/>
              <a:t>kiezen</a:t>
            </a:r>
            <a:r>
              <a:rPr lang="en-US" sz="2000" dirty="0"/>
              <a:t> we nu </a:t>
            </a:r>
            <a:r>
              <a:rPr lang="en-US" sz="2000" dirty="0" err="1"/>
              <a:t>voor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UP.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 err="1"/>
              <a:t>Verfijningen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 </a:t>
            </a:r>
            <a:r>
              <a:rPr lang="en-US" sz="2000" dirty="0" err="1"/>
              <a:t>mogelijk</a:t>
            </a:r>
            <a:r>
              <a:rPr lang="en-US" sz="2000" dirty="0"/>
              <a:t>:</a:t>
            </a:r>
            <a:br>
              <a:rPr lang="en-US" sz="2000" dirty="0"/>
            </a:br>
            <a:endParaRPr lang="en-US" sz="2000" dirty="0"/>
          </a:p>
          <a:p>
            <a:pPr lvl="1"/>
            <a:r>
              <a:rPr lang="en-US" sz="1800" dirty="0" err="1"/>
              <a:t>Als</a:t>
            </a:r>
            <a:r>
              <a:rPr lang="en-US" sz="1800" dirty="0"/>
              <a:t> we nu </a:t>
            </a:r>
            <a:r>
              <a:rPr lang="en-US" sz="1800" dirty="0" err="1"/>
              <a:t>eens</a:t>
            </a:r>
            <a:r>
              <a:rPr lang="en-US" sz="1800" dirty="0"/>
              <a:t>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niet</a:t>
            </a:r>
            <a:r>
              <a:rPr lang="en-US" sz="1800" dirty="0"/>
              <a:t>-UP </a:t>
            </a:r>
            <a:r>
              <a:rPr lang="en-US" sz="1800" dirty="0" err="1"/>
              <a:t>staat</a:t>
            </a:r>
            <a:r>
              <a:rPr lang="en-US" sz="1800" dirty="0"/>
              <a:t> (</a:t>
            </a:r>
            <a:r>
              <a:rPr lang="en-US" sz="1800" dirty="0" err="1"/>
              <a:t>zeg</a:t>
            </a:r>
            <a:r>
              <a:rPr lang="en-US" sz="1800" dirty="0"/>
              <a:t> TR) laten </a:t>
            </a:r>
            <a:r>
              <a:rPr lang="en-US" sz="1800" dirty="0" err="1"/>
              <a:t>vallen</a:t>
            </a:r>
            <a:r>
              <a:rPr lang="en-US" sz="1800" dirty="0"/>
              <a:t>, dan </a:t>
            </a:r>
            <a:r>
              <a:rPr lang="en-US" sz="1800" dirty="0" err="1"/>
              <a:t>zouden</a:t>
            </a:r>
            <a:r>
              <a:rPr lang="en-US" sz="1800" dirty="0"/>
              <a:t> we al </a:t>
            </a:r>
            <a:r>
              <a:rPr lang="en-US" sz="1800" dirty="0" err="1"/>
              <a:t>eerder</a:t>
            </a:r>
            <a:r>
              <a:rPr lang="en-US" sz="1800" dirty="0"/>
              <a:t> </a:t>
            </a:r>
            <a:r>
              <a:rPr lang="en-US" sz="1800" dirty="0" err="1"/>
              <a:t>voor</a:t>
            </a:r>
            <a:r>
              <a:rPr lang="en-US" sz="1800" dirty="0"/>
              <a:t> </a:t>
            </a:r>
            <a:r>
              <a:rPr lang="en-US" sz="1800" dirty="0" err="1"/>
              <a:t>een</a:t>
            </a:r>
            <a:r>
              <a:rPr lang="en-US" sz="1800" dirty="0"/>
              <a:t> UP </a:t>
            </a:r>
            <a:r>
              <a:rPr lang="en-US" sz="1800" dirty="0" err="1"/>
              <a:t>kunnen</a:t>
            </a:r>
            <a:r>
              <a:rPr lang="en-US" sz="1800" dirty="0"/>
              <a:t> </a:t>
            </a:r>
            <a:r>
              <a:rPr lang="en-US" sz="1800" dirty="0" err="1"/>
              <a:t>kiezen</a:t>
            </a:r>
            <a:br>
              <a:rPr lang="en-US" sz="1800" dirty="0"/>
            </a:br>
            <a:endParaRPr lang="en-US" sz="1800" dirty="0"/>
          </a:p>
          <a:p>
            <a:pPr lvl="1"/>
            <a:r>
              <a:rPr lang="en-US" sz="1800" dirty="0" err="1"/>
              <a:t>Als</a:t>
            </a:r>
            <a:r>
              <a:rPr lang="en-US" sz="1800" dirty="0"/>
              <a:t> we nu </a:t>
            </a:r>
            <a:r>
              <a:rPr lang="en-US" sz="1800" dirty="0" err="1"/>
              <a:t>eens</a:t>
            </a:r>
            <a:r>
              <a:rPr lang="en-US" sz="1800" dirty="0"/>
              <a:t> </a:t>
            </a:r>
            <a:r>
              <a:rPr lang="en-US" sz="1800" dirty="0" err="1"/>
              <a:t>een</a:t>
            </a:r>
            <a:r>
              <a:rPr lang="en-US" sz="1800" dirty="0"/>
              <a:t> UP (met </a:t>
            </a:r>
            <a:r>
              <a:rPr lang="en-US" sz="1800" dirty="0" err="1"/>
              <a:t>hogere</a:t>
            </a:r>
            <a:r>
              <a:rPr lang="en-US" sz="1800" dirty="0"/>
              <a:t> </a:t>
            </a:r>
            <a:r>
              <a:rPr lang="en-US" sz="1800" dirty="0" err="1"/>
              <a:t>kosten</a:t>
            </a:r>
            <a:r>
              <a:rPr lang="en-US" sz="1800" dirty="0"/>
              <a:t>) laten </a:t>
            </a:r>
            <a:r>
              <a:rPr lang="en-US" sz="1800" dirty="0" err="1"/>
              <a:t>afwisselen</a:t>
            </a:r>
            <a:r>
              <a:rPr lang="en-US" sz="1800" dirty="0"/>
              <a:t> met </a:t>
            </a:r>
            <a:r>
              <a:rPr lang="en-US" sz="1800" dirty="0" err="1"/>
              <a:t>een</a:t>
            </a:r>
            <a:r>
              <a:rPr lang="en-US" sz="1800" dirty="0"/>
              <a:t> </a:t>
            </a:r>
            <a:r>
              <a:rPr lang="en-US" sz="1800" dirty="0" err="1"/>
              <a:t>bundeloctrooi</a:t>
            </a:r>
            <a:r>
              <a:rPr lang="en-US" sz="1800" dirty="0"/>
              <a:t> met minder </a:t>
            </a:r>
            <a:r>
              <a:rPr lang="en-US" sz="1800" dirty="0" err="1"/>
              <a:t>validaties</a:t>
            </a:r>
            <a:r>
              <a:rPr lang="en-US" sz="1800" dirty="0"/>
              <a:t> dan </a:t>
            </a:r>
            <a:r>
              <a:rPr lang="en-US" sz="1800" dirty="0" err="1"/>
              <a:t>gepland</a:t>
            </a:r>
            <a:r>
              <a:rPr lang="en-US" sz="1800" dirty="0"/>
              <a:t>, dan </a:t>
            </a:r>
            <a:r>
              <a:rPr lang="en-US" sz="1800" dirty="0" err="1"/>
              <a:t>zijn</a:t>
            </a:r>
            <a:r>
              <a:rPr lang="en-US" sz="1800" dirty="0"/>
              <a:t> </a:t>
            </a:r>
            <a:r>
              <a:rPr lang="en-US" sz="1800" dirty="0" err="1"/>
              <a:t>totale</a:t>
            </a:r>
            <a:r>
              <a:rPr lang="en-US" sz="1800" dirty="0"/>
              <a:t> </a:t>
            </a:r>
            <a:r>
              <a:rPr lang="en-US" sz="1800" dirty="0" err="1"/>
              <a:t>kosten</a:t>
            </a:r>
            <a:r>
              <a:rPr lang="en-US" sz="1800" dirty="0"/>
              <a:t> </a:t>
            </a:r>
            <a:r>
              <a:rPr lang="en-US" sz="1800" dirty="0" err="1"/>
              <a:t>toch</a:t>
            </a:r>
            <a:r>
              <a:rPr lang="en-US" sz="1800" dirty="0"/>
              <a:t> OK.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8E5745B8-40E3-40CE-B063-6F85E40D70B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Philips Intellectual Property &amp; Standards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4B9BCD52-FD18-4F06-AAAF-6B0C5AD5388F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332C0-45F3-49F7-8962-3AD7701CBA4A}" type="slidenum">
              <a:rPr lang="en-US" smtClean="0"/>
              <a:pPr/>
              <a:t>3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856083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22AE0673-5AE3-40FD-B6FC-D2B061BFA6C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Unified Patent Court</a:t>
            </a:r>
          </a:p>
          <a:p>
            <a:r>
              <a:rPr lang="en-US" dirty="0" err="1"/>
              <a:t>Gebruik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8ECED88-A3FB-4200-8217-D932DEE26341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552" y="1910080"/>
            <a:ext cx="8064896" cy="4255224"/>
          </a:xfrm>
        </p:spPr>
        <p:txBody>
          <a:bodyPr/>
          <a:lstStyle/>
          <a:p>
            <a:endParaRPr lang="en-US" sz="2000" dirty="0"/>
          </a:p>
          <a:p>
            <a:endParaRPr lang="en-US" sz="2000" dirty="0"/>
          </a:p>
          <a:p>
            <a:r>
              <a:rPr lang="en-US" sz="2000" dirty="0"/>
              <a:t>Het UPC is </a:t>
            </a:r>
            <a:r>
              <a:rPr lang="en-US" sz="2000" dirty="0" err="1"/>
              <a:t>toch</a:t>
            </a:r>
            <a:r>
              <a:rPr lang="en-US" sz="2000" dirty="0"/>
              <a:t> </a:t>
            </a:r>
            <a:r>
              <a:rPr lang="en-US" sz="2000" dirty="0" err="1"/>
              <a:t>precies</a:t>
            </a:r>
            <a:r>
              <a:rPr lang="en-US" sz="2000" dirty="0"/>
              <a:t> wat we </a:t>
            </a:r>
            <a:r>
              <a:rPr lang="en-US" sz="2000" dirty="0" err="1"/>
              <a:t>wilden</a:t>
            </a:r>
            <a:r>
              <a:rPr lang="en-US" sz="2000" dirty="0"/>
              <a:t>?</a:t>
            </a:r>
          </a:p>
          <a:p>
            <a:endParaRPr lang="en-US" dirty="0"/>
          </a:p>
          <a:p>
            <a:pPr lvl="1"/>
            <a:r>
              <a:rPr lang="en-US" sz="2000" dirty="0" err="1"/>
              <a:t>Gespecialiseerde</a:t>
            </a:r>
            <a:r>
              <a:rPr lang="en-US" sz="2000" dirty="0"/>
              <a:t> </a:t>
            </a:r>
            <a:r>
              <a:rPr lang="en-US" sz="2000" dirty="0" err="1"/>
              <a:t>octrooirechter</a:t>
            </a:r>
            <a:endParaRPr lang="en-US" sz="2000" dirty="0"/>
          </a:p>
          <a:p>
            <a:pPr lvl="1"/>
            <a:endParaRPr lang="en-US" sz="2000" dirty="0"/>
          </a:p>
          <a:p>
            <a:pPr lvl="1"/>
            <a:r>
              <a:rPr lang="en-US" sz="2000" dirty="0" err="1"/>
              <a:t>Snelle</a:t>
            </a:r>
            <a:r>
              <a:rPr lang="en-US" sz="2000" dirty="0"/>
              <a:t> procedures (</a:t>
            </a:r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meer</a:t>
            </a:r>
            <a:r>
              <a:rPr lang="en-US" sz="2000" dirty="0"/>
              <a:t> dan 1 </a:t>
            </a:r>
            <a:r>
              <a:rPr lang="en-US" sz="2000" dirty="0" err="1"/>
              <a:t>jaar</a:t>
            </a:r>
            <a:r>
              <a:rPr lang="en-US" sz="2000" dirty="0"/>
              <a:t> per </a:t>
            </a:r>
            <a:r>
              <a:rPr lang="en-US" sz="2000" dirty="0" err="1"/>
              <a:t>instantie</a:t>
            </a:r>
            <a:r>
              <a:rPr lang="en-US" sz="2000" dirty="0"/>
              <a:t>)</a:t>
            </a:r>
          </a:p>
          <a:p>
            <a:pPr lvl="1"/>
            <a:endParaRPr lang="en-US" sz="2000" dirty="0"/>
          </a:p>
          <a:p>
            <a:pPr lvl="1"/>
            <a:r>
              <a:rPr lang="en-US" sz="2000" dirty="0" err="1"/>
              <a:t>Uitspraak</a:t>
            </a:r>
            <a:r>
              <a:rPr lang="en-US" sz="2000" dirty="0"/>
              <a:t> in 1x </a:t>
            </a:r>
            <a:r>
              <a:rPr lang="en-US" sz="2000" dirty="0" err="1"/>
              <a:t>voor</a:t>
            </a:r>
            <a:r>
              <a:rPr lang="en-US" sz="2000" dirty="0"/>
              <a:t> alle </a:t>
            </a:r>
            <a:r>
              <a:rPr lang="en-US" sz="2000" dirty="0" err="1"/>
              <a:t>landen</a:t>
            </a:r>
            <a:r>
              <a:rPr lang="en-US" sz="2000" dirty="0"/>
              <a:t> </a:t>
            </a:r>
            <a:r>
              <a:rPr lang="en-US" sz="2000" dirty="0" err="1"/>
              <a:t>waar</a:t>
            </a:r>
            <a:r>
              <a:rPr lang="en-US" sz="2000" dirty="0"/>
              <a:t> het </a:t>
            </a:r>
            <a:r>
              <a:rPr lang="en-US" sz="2000" dirty="0" err="1"/>
              <a:t>octrooi</a:t>
            </a:r>
            <a:r>
              <a:rPr lang="en-US" sz="2000" dirty="0"/>
              <a:t> </a:t>
            </a:r>
            <a:r>
              <a:rPr lang="en-US" sz="2000" dirty="0" err="1"/>
              <a:t>geldt</a:t>
            </a:r>
            <a:endParaRPr lang="en-US" sz="2000" dirty="0"/>
          </a:p>
          <a:p>
            <a:pPr lvl="1"/>
            <a:endParaRPr lang="en-US" sz="1800" dirty="0"/>
          </a:p>
          <a:p>
            <a:r>
              <a:rPr lang="en-US" sz="2000" dirty="0" err="1"/>
              <a:t>Dus</a:t>
            </a:r>
            <a:r>
              <a:rPr lang="en-US" sz="2000" dirty="0"/>
              <a:t> </a:t>
            </a:r>
            <a:r>
              <a:rPr lang="en-US" sz="2000" dirty="0" err="1"/>
              <a:t>gaan</a:t>
            </a:r>
            <a:r>
              <a:rPr lang="en-US" sz="2000" dirty="0"/>
              <a:t> we </a:t>
            </a:r>
            <a:r>
              <a:rPr lang="en-US" sz="2000" dirty="0" err="1"/>
              <a:t>voor</a:t>
            </a:r>
            <a:r>
              <a:rPr lang="en-US" sz="2000" dirty="0"/>
              <a:t> het UPC, </a:t>
            </a:r>
            <a:r>
              <a:rPr lang="en-US" sz="2000" dirty="0" err="1"/>
              <a:t>hoewel</a:t>
            </a:r>
            <a:r>
              <a:rPr lang="en-US" sz="2000" dirty="0"/>
              <a:t> in </a:t>
            </a:r>
            <a:r>
              <a:rPr lang="en-US" sz="2000" dirty="0" err="1"/>
              <a:t>individuele</a:t>
            </a:r>
            <a:r>
              <a:rPr lang="en-US" sz="2000" dirty="0"/>
              <a:t> </a:t>
            </a:r>
            <a:r>
              <a:rPr lang="en-US" sz="2000" dirty="0" err="1"/>
              <a:t>gevallen</a:t>
            </a:r>
            <a:r>
              <a:rPr lang="en-US" sz="2000" dirty="0"/>
              <a:t> </a:t>
            </a:r>
            <a:r>
              <a:rPr lang="en-US" sz="2000" dirty="0" err="1"/>
              <a:t>uitzonderingen</a:t>
            </a:r>
            <a:r>
              <a:rPr lang="en-US" sz="2000" dirty="0"/>
              <a:t> </a:t>
            </a:r>
            <a:r>
              <a:rPr lang="en-US" sz="2000" dirty="0" err="1"/>
              <a:t>denkbaar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1F430E41-37A9-4920-949A-A49ACC4DC463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Philips Intellectual Property &amp; Standards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08C0FB49-C407-4884-A090-1978F6255CB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332C0-45F3-49F7-8962-3AD7701CBA4A}" type="slidenum">
              <a:rPr lang="en-US" smtClean="0"/>
              <a:pPr/>
              <a:t>4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44541386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547930FD-03EC-4E3E-9200-BBAC1D4075AF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Unified Patent Court</a:t>
            </a:r>
          </a:p>
          <a:p>
            <a:r>
              <a:rPr lang="en-US" dirty="0"/>
              <a:t>Opt-out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A433CD3-06B2-4759-88F9-74566D2597C8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>
          <a:xfrm>
            <a:off x="539552" y="1788160"/>
            <a:ext cx="8064896" cy="4377144"/>
          </a:xfrm>
        </p:spPr>
        <p:txBody>
          <a:bodyPr/>
          <a:lstStyle/>
          <a:p>
            <a:r>
              <a:rPr lang="en-US" sz="2000" dirty="0" err="1"/>
              <a:t>Dat</a:t>
            </a:r>
            <a:r>
              <a:rPr lang="en-US" sz="2000" dirty="0"/>
              <a:t> zit </a:t>
            </a:r>
            <a:r>
              <a:rPr lang="en-US" sz="2000" dirty="0" err="1"/>
              <a:t>niet</a:t>
            </a:r>
            <a:r>
              <a:rPr lang="en-US" sz="2000" dirty="0"/>
              <a:t> in de planning.</a:t>
            </a:r>
          </a:p>
          <a:p>
            <a:endParaRPr lang="en-US" sz="2000" dirty="0"/>
          </a:p>
          <a:p>
            <a:r>
              <a:rPr lang="en-US" sz="2000" dirty="0" err="1"/>
              <a:t>Omdat</a:t>
            </a:r>
            <a:r>
              <a:rPr lang="en-US" sz="2000" dirty="0"/>
              <a:t> opt-out het </a:t>
            </a:r>
            <a:r>
              <a:rPr lang="en-US" sz="2000" dirty="0" err="1"/>
              <a:t>meest</a:t>
            </a:r>
            <a:r>
              <a:rPr lang="en-US" sz="2000" dirty="0"/>
              <a:t> </a:t>
            </a:r>
            <a:r>
              <a:rPr lang="en-US" sz="2000" dirty="0" err="1"/>
              <a:t>zinvol</a:t>
            </a:r>
            <a:r>
              <a:rPr lang="en-US" sz="2000" dirty="0"/>
              <a:t> is </a:t>
            </a:r>
            <a:r>
              <a:rPr lang="en-US" sz="2000" dirty="0" err="1"/>
              <a:t>als</a:t>
            </a:r>
            <a:r>
              <a:rPr lang="en-US" sz="2000" dirty="0"/>
              <a:t> het </a:t>
            </a:r>
            <a:r>
              <a:rPr lang="en-US" sz="2000" dirty="0" err="1"/>
              <a:t>octrooi</a:t>
            </a:r>
            <a:r>
              <a:rPr lang="en-US" sz="2000" dirty="0"/>
              <a:t> </a:t>
            </a:r>
            <a:r>
              <a:rPr lang="en-US" sz="2000" dirty="0" err="1"/>
              <a:t>zwak</a:t>
            </a:r>
            <a:r>
              <a:rPr lang="en-US" sz="2000" dirty="0"/>
              <a:t> is, </a:t>
            </a:r>
            <a:r>
              <a:rPr lang="en-US" sz="2000" dirty="0" err="1"/>
              <a:t>zal</a:t>
            </a:r>
            <a:r>
              <a:rPr lang="en-US" sz="2000" dirty="0"/>
              <a:t> </a:t>
            </a:r>
            <a:r>
              <a:rPr lang="en-US" sz="2000" dirty="0" err="1"/>
              <a:t>bij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opt-out de </a:t>
            </a:r>
            <a:r>
              <a:rPr lang="en-US" sz="2000" dirty="0" err="1"/>
              <a:t>aanname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 </a:t>
            </a:r>
            <a:r>
              <a:rPr lang="en-US" sz="2000" dirty="0" err="1"/>
              <a:t>dat</a:t>
            </a:r>
            <a:r>
              <a:rPr lang="en-US" sz="2000" dirty="0"/>
              <a:t> de </a:t>
            </a:r>
            <a:r>
              <a:rPr lang="en-US" sz="2000" dirty="0" err="1"/>
              <a:t>octrooihouder</a:t>
            </a:r>
            <a:r>
              <a:rPr lang="en-US" sz="2000" dirty="0"/>
              <a:t> </a:t>
            </a:r>
            <a:r>
              <a:rPr lang="en-US" sz="2000" dirty="0" err="1"/>
              <a:t>zelf</a:t>
            </a:r>
            <a:r>
              <a:rPr lang="en-US" sz="2000" dirty="0"/>
              <a:t> </a:t>
            </a:r>
            <a:r>
              <a:rPr lang="en-US" sz="2000" dirty="0" err="1"/>
              <a:t>ook</a:t>
            </a:r>
            <a:r>
              <a:rPr lang="en-US" sz="2000" dirty="0"/>
              <a:t> </a:t>
            </a:r>
            <a:r>
              <a:rPr lang="en-US" sz="2000" dirty="0" err="1"/>
              <a:t>vindt</a:t>
            </a:r>
            <a:r>
              <a:rPr lang="en-US" sz="2000" dirty="0"/>
              <a:t> het </a:t>
            </a:r>
            <a:r>
              <a:rPr lang="en-US" sz="2000" dirty="0" err="1"/>
              <a:t>octrooi</a:t>
            </a:r>
            <a:r>
              <a:rPr lang="en-US" sz="2000" dirty="0"/>
              <a:t> te </a:t>
            </a:r>
            <a:r>
              <a:rPr lang="en-US" sz="2000" dirty="0" err="1"/>
              <a:t>zwak</a:t>
            </a:r>
            <a:r>
              <a:rPr lang="en-US" sz="2000" dirty="0"/>
              <a:t> is </a:t>
            </a:r>
            <a:r>
              <a:rPr lang="en-US" sz="2000" dirty="0" err="1"/>
              <a:t>voor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UPC </a:t>
            </a:r>
            <a:r>
              <a:rPr lang="en-US" sz="2000" dirty="0" err="1"/>
              <a:t>nietigheidsprocedure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nationale</a:t>
            </a:r>
            <a:r>
              <a:rPr lang="en-US" sz="2000" dirty="0"/>
              <a:t> </a:t>
            </a:r>
            <a:r>
              <a:rPr lang="en-US" sz="2000" dirty="0" err="1"/>
              <a:t>rechter</a:t>
            </a:r>
            <a:r>
              <a:rPr lang="en-US" sz="2000" dirty="0"/>
              <a:t> </a:t>
            </a:r>
            <a:r>
              <a:rPr lang="en-US" sz="2000" dirty="0" err="1"/>
              <a:t>zal</a:t>
            </a:r>
            <a:r>
              <a:rPr lang="en-US" sz="2000" dirty="0"/>
              <a:t> </a:t>
            </a:r>
            <a:r>
              <a:rPr lang="en-US" sz="2000" dirty="0" err="1"/>
              <a:t>zich</a:t>
            </a:r>
            <a:r>
              <a:rPr lang="en-US" sz="2000" dirty="0"/>
              <a:t> </a:t>
            </a:r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aan</a:t>
            </a:r>
            <a:r>
              <a:rPr lang="en-US" sz="2000" dirty="0"/>
              <a:t> het </a:t>
            </a:r>
            <a:r>
              <a:rPr lang="en-US" sz="2000" dirty="0" err="1"/>
              <a:t>vermoeden</a:t>
            </a:r>
            <a:r>
              <a:rPr lang="en-US" sz="2000" dirty="0"/>
              <a:t> </a:t>
            </a:r>
            <a:r>
              <a:rPr lang="en-US" sz="2000" dirty="0" err="1"/>
              <a:t>kunnen</a:t>
            </a:r>
            <a:r>
              <a:rPr lang="en-US" sz="2000" dirty="0"/>
              <a:t> </a:t>
            </a:r>
            <a:r>
              <a:rPr lang="en-US" sz="2000" dirty="0" err="1"/>
              <a:t>onttrekken</a:t>
            </a:r>
            <a:r>
              <a:rPr lang="en-US" sz="2000" dirty="0"/>
              <a:t> </a:t>
            </a:r>
            <a:r>
              <a:rPr lang="en-US" sz="2000" dirty="0" err="1"/>
              <a:t>dat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octrooi</a:t>
            </a:r>
            <a:r>
              <a:rPr lang="en-US" sz="2000" dirty="0"/>
              <a:t> met </a:t>
            </a:r>
            <a:r>
              <a:rPr lang="en-US" sz="2000" dirty="0" err="1"/>
              <a:t>een</a:t>
            </a:r>
            <a:r>
              <a:rPr lang="en-US" sz="2000" dirty="0"/>
              <a:t> opt-out </a:t>
            </a:r>
            <a:r>
              <a:rPr lang="en-US" sz="2000" dirty="0" err="1"/>
              <a:t>waarschijnlijk</a:t>
            </a:r>
            <a:r>
              <a:rPr lang="en-US" sz="2000" dirty="0"/>
              <a:t> nogal </a:t>
            </a:r>
            <a:r>
              <a:rPr lang="en-US" sz="2000" dirty="0" err="1"/>
              <a:t>zwak</a:t>
            </a:r>
            <a:r>
              <a:rPr lang="en-US" sz="2000" dirty="0"/>
              <a:t> is. </a:t>
            </a:r>
          </a:p>
          <a:p>
            <a:endParaRPr lang="en-US" sz="2000" dirty="0"/>
          </a:p>
          <a:p>
            <a:r>
              <a:rPr lang="en-US" sz="2000" dirty="0"/>
              <a:t>We </a:t>
            </a:r>
            <a:r>
              <a:rPr lang="en-US" sz="2000" dirty="0" err="1"/>
              <a:t>gaan</a:t>
            </a:r>
            <a:r>
              <a:rPr lang="en-US" sz="2000" dirty="0"/>
              <a:t> </a:t>
            </a:r>
            <a:r>
              <a:rPr lang="en-US" sz="2000" dirty="0" err="1"/>
              <a:t>geen</a:t>
            </a:r>
            <a:r>
              <a:rPr lang="en-US" sz="2000" dirty="0"/>
              <a:t> labels op </a:t>
            </a:r>
            <a:r>
              <a:rPr lang="en-US" sz="2000" dirty="0" err="1"/>
              <a:t>onze</a:t>
            </a:r>
            <a:r>
              <a:rPr lang="en-US" sz="2000" dirty="0"/>
              <a:t> </a:t>
            </a:r>
            <a:r>
              <a:rPr lang="en-US" sz="2000" dirty="0" err="1"/>
              <a:t>octrooien</a:t>
            </a:r>
            <a:r>
              <a:rPr lang="en-US" sz="2000" dirty="0"/>
              <a:t> </a:t>
            </a:r>
            <a:r>
              <a:rPr lang="en-US" sz="2000" dirty="0" err="1"/>
              <a:t>plakken</a:t>
            </a:r>
            <a:r>
              <a:rPr lang="en-US" sz="2000" dirty="0"/>
              <a:t> </a:t>
            </a:r>
            <a:r>
              <a:rPr lang="en-US" sz="2000" dirty="0" err="1"/>
              <a:t>dat</a:t>
            </a:r>
            <a:r>
              <a:rPr lang="en-US" sz="2000" dirty="0"/>
              <a:t> </a:t>
            </a:r>
            <a:r>
              <a:rPr lang="en-US" sz="2000" dirty="0" err="1"/>
              <a:t>ze</a:t>
            </a:r>
            <a:r>
              <a:rPr lang="en-US" sz="2000" dirty="0"/>
              <a:t> </a:t>
            </a:r>
            <a:r>
              <a:rPr lang="en-US" sz="2000" dirty="0" err="1"/>
              <a:t>zwak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.</a:t>
            </a:r>
          </a:p>
          <a:p>
            <a:r>
              <a:rPr lang="en-US" sz="2000" dirty="0" err="1"/>
              <a:t>Integendeel</a:t>
            </a:r>
            <a:r>
              <a:rPr lang="en-US" sz="2000" dirty="0"/>
              <a:t>: </a:t>
            </a:r>
            <a:r>
              <a:rPr lang="en-US" sz="2000" dirty="0" err="1"/>
              <a:t>een</a:t>
            </a:r>
            <a:r>
              <a:rPr lang="en-US" sz="2000" dirty="0"/>
              <a:t> Philips </a:t>
            </a:r>
            <a:r>
              <a:rPr lang="en-US" sz="2000" dirty="0" err="1"/>
              <a:t>octrooi</a:t>
            </a:r>
            <a:r>
              <a:rPr lang="en-US" sz="2000" dirty="0"/>
              <a:t>, dan is het </a:t>
            </a:r>
            <a:r>
              <a:rPr lang="en-US" sz="2000" dirty="0" err="1"/>
              <a:t>goed</a:t>
            </a:r>
            <a:r>
              <a:rPr lang="en-US" sz="2000" dirty="0"/>
              <a:t>. </a:t>
            </a:r>
          </a:p>
          <a:p>
            <a:r>
              <a:rPr lang="en-US" sz="2000" dirty="0" err="1"/>
              <a:t>Onze</a:t>
            </a:r>
            <a:r>
              <a:rPr lang="en-US" sz="2000" dirty="0"/>
              <a:t> </a:t>
            </a:r>
            <a:r>
              <a:rPr lang="en-US" sz="2000" dirty="0" err="1"/>
              <a:t>octrooien</a:t>
            </a:r>
            <a:r>
              <a:rPr lang="en-US" sz="2000" dirty="0"/>
              <a:t> </a:t>
            </a:r>
            <a:r>
              <a:rPr lang="en-US" sz="2000" dirty="0" err="1"/>
              <a:t>zijn</a:t>
            </a:r>
            <a:r>
              <a:rPr lang="en-US" sz="2000" dirty="0"/>
              <a:t> </a:t>
            </a:r>
            <a:r>
              <a:rPr lang="en-US" sz="2000" dirty="0" err="1"/>
              <a:t>allemaal</a:t>
            </a:r>
            <a:r>
              <a:rPr lang="en-US" sz="2000" dirty="0"/>
              <a:t> UPC-</a:t>
            </a:r>
            <a:r>
              <a:rPr lang="en-US" sz="2000" dirty="0" err="1"/>
              <a:t>bestendig</a:t>
            </a:r>
            <a:r>
              <a:rPr lang="en-US" sz="2000" dirty="0"/>
              <a:t>. </a:t>
            </a:r>
            <a:r>
              <a:rPr lang="en-US" sz="2000" dirty="0" err="1"/>
              <a:t>Een</a:t>
            </a:r>
            <a:r>
              <a:rPr lang="en-US" sz="2000" dirty="0"/>
              <a:t> opt-out is </a:t>
            </a:r>
            <a:r>
              <a:rPr lang="en-US" sz="2000" dirty="0" err="1"/>
              <a:t>dus</a:t>
            </a:r>
            <a:r>
              <a:rPr lang="en-US" sz="2000" dirty="0"/>
              <a:t> </a:t>
            </a:r>
            <a:r>
              <a:rPr lang="en-US" sz="2000" dirty="0" err="1"/>
              <a:t>niet</a:t>
            </a:r>
            <a:r>
              <a:rPr lang="en-US" sz="2000" dirty="0"/>
              <a:t> </a:t>
            </a:r>
            <a:r>
              <a:rPr lang="en-US" sz="2000" dirty="0" err="1"/>
              <a:t>nodig</a:t>
            </a:r>
            <a:r>
              <a:rPr lang="en-US" sz="2000" dirty="0"/>
              <a:t>. </a:t>
            </a:r>
          </a:p>
          <a:p>
            <a:endParaRPr lang="en-US" sz="2000" dirty="0"/>
          </a:p>
          <a:p>
            <a:r>
              <a:rPr lang="en-US" sz="2000" dirty="0"/>
              <a:t>En: we </a:t>
            </a:r>
            <a:r>
              <a:rPr lang="en-US" sz="2000" dirty="0" err="1"/>
              <a:t>willen</a:t>
            </a:r>
            <a:r>
              <a:rPr lang="en-US" sz="2000" dirty="0"/>
              <a:t> </a:t>
            </a:r>
            <a:r>
              <a:rPr lang="en-US" sz="2000" dirty="0" err="1"/>
              <a:t>natuurlijk</a:t>
            </a:r>
            <a:r>
              <a:rPr lang="en-US" sz="2000" dirty="0"/>
              <a:t> </a:t>
            </a:r>
            <a:r>
              <a:rPr lang="en-US" sz="2000" dirty="0" err="1"/>
              <a:t>geen</a:t>
            </a:r>
            <a:r>
              <a:rPr lang="en-US" sz="2000" dirty="0"/>
              <a:t> </a:t>
            </a:r>
            <a:r>
              <a:rPr lang="en-US" sz="2000" dirty="0" err="1"/>
              <a:t>afstand</a:t>
            </a:r>
            <a:r>
              <a:rPr lang="en-US" sz="2000" dirty="0"/>
              <a:t> </a:t>
            </a:r>
            <a:r>
              <a:rPr lang="en-US" sz="2000" dirty="0" err="1"/>
              <a:t>doen</a:t>
            </a:r>
            <a:r>
              <a:rPr lang="en-US" sz="2000" dirty="0"/>
              <a:t> van alle </a:t>
            </a:r>
            <a:r>
              <a:rPr lang="en-US" sz="2000" dirty="0" err="1"/>
              <a:t>voordelen</a:t>
            </a:r>
            <a:r>
              <a:rPr lang="en-US" sz="2000" dirty="0"/>
              <a:t> die het UPC </a:t>
            </a:r>
            <a:r>
              <a:rPr lang="en-US" sz="2000" dirty="0" err="1"/>
              <a:t>biedt</a:t>
            </a:r>
            <a:r>
              <a:rPr lang="en-US" sz="2000" dirty="0"/>
              <a:t>. </a:t>
            </a:r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40DF14C7-C404-43EB-B6CF-1F38B674E96F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Philips Intellectual Property &amp; Standards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11DBC27-B102-4A51-AFD7-67942B37421D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332C0-45F3-49F7-8962-3AD7701CBA4A}" type="slidenum">
              <a:rPr lang="en-US" smtClean="0"/>
              <a:pPr/>
              <a:t>5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5595353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Placeholder 1">
            <a:extLst>
              <a:ext uri="{FF2B5EF4-FFF2-40B4-BE49-F238E27FC236}">
                <a16:creationId xmlns:a16="http://schemas.microsoft.com/office/drawing/2014/main" id="{708146CF-105B-46C2-A23A-2E5454159D05}"/>
              </a:ext>
            </a:extLst>
          </p:cNvPr>
          <p:cNvSpPr>
            <a:spLocks noGrp="1"/>
          </p:cNvSpPr>
          <p:nvPr>
            <p:ph type="body" sz="quarter" idx="10"/>
          </p:nvPr>
        </p:nvSpPr>
        <p:spPr/>
        <p:txBody>
          <a:bodyPr/>
          <a:lstStyle/>
          <a:p>
            <a:r>
              <a:rPr lang="en-US" dirty="0"/>
              <a:t>Unified Patent Court</a:t>
            </a:r>
          </a:p>
          <a:p>
            <a:r>
              <a:rPr lang="en-US" dirty="0" err="1"/>
              <a:t>Vertegenwoordiging</a:t>
            </a:r>
            <a:endParaRPr lang="en-US" dirty="0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0D382EF-7309-4FD5-AB32-4105C214FA40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/>
        <p:txBody>
          <a:bodyPr/>
          <a:lstStyle/>
          <a:p>
            <a:endParaRPr lang="en-US" dirty="0"/>
          </a:p>
          <a:p>
            <a:r>
              <a:rPr lang="en-US" sz="2000" dirty="0"/>
              <a:t>We </a:t>
            </a:r>
            <a:r>
              <a:rPr lang="en-US" sz="2000" dirty="0" err="1"/>
              <a:t>zullen</a:t>
            </a:r>
            <a:r>
              <a:rPr lang="en-US" sz="2000" dirty="0"/>
              <a:t> in-house UPC </a:t>
            </a:r>
            <a:r>
              <a:rPr lang="en-US" sz="2000" dirty="0" err="1"/>
              <a:t>vertegenwoordigers</a:t>
            </a:r>
            <a:r>
              <a:rPr lang="en-US" sz="2000" dirty="0"/>
              <a:t> </a:t>
            </a:r>
            <a:r>
              <a:rPr lang="en-US" sz="2000" dirty="0" err="1"/>
              <a:t>hebben</a:t>
            </a:r>
            <a:br>
              <a:rPr lang="en-US" sz="2000" dirty="0"/>
            </a:br>
            <a:endParaRPr lang="en-US" sz="2000" dirty="0"/>
          </a:p>
          <a:p>
            <a:r>
              <a:rPr lang="en-US" sz="2000" dirty="0" err="1"/>
              <a:t>Vwb</a:t>
            </a:r>
            <a:r>
              <a:rPr lang="en-US" sz="2000"/>
              <a:t> UPC </a:t>
            </a:r>
            <a:r>
              <a:rPr lang="en-US" sz="2000" dirty="0"/>
              <a:t>procedures </a:t>
            </a:r>
            <a:r>
              <a:rPr lang="en-US" sz="2000" dirty="0" err="1"/>
              <a:t>hebben</a:t>
            </a:r>
            <a:r>
              <a:rPr lang="en-US" sz="2000" dirty="0"/>
              <a:t> die </a:t>
            </a:r>
            <a:r>
              <a:rPr lang="en-US" sz="2000" dirty="0" err="1"/>
              <a:t>niet</a:t>
            </a:r>
            <a:r>
              <a:rPr lang="en-US" sz="2000" dirty="0"/>
              <a:t> minder </a:t>
            </a:r>
            <a:r>
              <a:rPr lang="en-US" sz="2000" dirty="0" err="1"/>
              <a:t>ervaring</a:t>
            </a:r>
            <a:r>
              <a:rPr lang="en-US" sz="2000" dirty="0"/>
              <a:t> dan </a:t>
            </a:r>
            <a:r>
              <a:rPr lang="en-US" sz="2000" dirty="0" err="1"/>
              <a:t>externe</a:t>
            </a:r>
            <a:r>
              <a:rPr lang="en-US" sz="2000" dirty="0"/>
              <a:t> UPC </a:t>
            </a:r>
            <a:r>
              <a:rPr lang="en-US" sz="2000" dirty="0" err="1"/>
              <a:t>vertegenwoordigers</a:t>
            </a:r>
            <a:endParaRPr lang="en-US" sz="2000" dirty="0"/>
          </a:p>
          <a:p>
            <a:endParaRPr lang="en-US" sz="2000" dirty="0"/>
          </a:p>
          <a:p>
            <a:r>
              <a:rPr lang="en-US" sz="2000" dirty="0" err="1"/>
              <a:t>Dus</a:t>
            </a:r>
            <a:r>
              <a:rPr lang="en-US" sz="2000" dirty="0"/>
              <a:t> we </a:t>
            </a:r>
            <a:r>
              <a:rPr lang="en-US" sz="2000" dirty="0" err="1"/>
              <a:t>kunnen</a:t>
            </a:r>
            <a:r>
              <a:rPr lang="en-US" sz="2000" dirty="0"/>
              <a:t> en </a:t>
            </a:r>
            <a:r>
              <a:rPr lang="en-US" sz="2000" dirty="0" err="1"/>
              <a:t>zullen</a:t>
            </a:r>
            <a:r>
              <a:rPr lang="en-US" sz="2000" dirty="0"/>
              <a:t> in-house UPC </a:t>
            </a:r>
            <a:r>
              <a:rPr lang="en-US" sz="2000" dirty="0" err="1"/>
              <a:t>vertegenwoordigers</a:t>
            </a:r>
            <a:r>
              <a:rPr lang="en-US" sz="2000" dirty="0"/>
              <a:t> </a:t>
            </a:r>
            <a:r>
              <a:rPr lang="en-US" sz="2000" dirty="0" err="1"/>
              <a:t>inzetten</a:t>
            </a:r>
            <a:r>
              <a:rPr lang="en-US" sz="2000" dirty="0"/>
              <a:t>, </a:t>
            </a:r>
            <a:r>
              <a:rPr lang="en-US" sz="2000" dirty="0" err="1"/>
              <a:t>m.n.</a:t>
            </a:r>
            <a:r>
              <a:rPr lang="en-US" sz="2000" dirty="0"/>
              <a:t> in </a:t>
            </a:r>
            <a:r>
              <a:rPr lang="en-US" sz="2000" dirty="0" err="1"/>
              <a:t>nietigheidsprocedures</a:t>
            </a:r>
            <a:r>
              <a:rPr lang="en-US" sz="2000" dirty="0"/>
              <a:t>, maar in </a:t>
            </a:r>
            <a:r>
              <a:rPr lang="en-US" sz="2000" dirty="0" err="1"/>
              <a:t>hoeverre</a:t>
            </a:r>
            <a:r>
              <a:rPr lang="en-US" sz="2000" dirty="0"/>
              <a:t>, is </a:t>
            </a:r>
            <a:r>
              <a:rPr lang="en-US" sz="2000" dirty="0" err="1"/>
              <a:t>nog</a:t>
            </a:r>
            <a:r>
              <a:rPr lang="en-US" sz="2000" dirty="0"/>
              <a:t> open.</a:t>
            </a:r>
          </a:p>
          <a:p>
            <a:r>
              <a:rPr lang="en-US" sz="2000" dirty="0" err="1"/>
              <a:t>Graag</a:t>
            </a:r>
            <a:r>
              <a:rPr lang="en-US" sz="2000" dirty="0"/>
              <a:t> </a:t>
            </a:r>
            <a:r>
              <a:rPr lang="en-US" sz="2000" dirty="0" err="1"/>
              <a:t>teamwerk</a:t>
            </a:r>
            <a:r>
              <a:rPr lang="en-US" sz="2000" dirty="0"/>
              <a:t>.</a:t>
            </a:r>
          </a:p>
          <a:p>
            <a:endParaRPr lang="en-US" sz="2000" dirty="0"/>
          </a:p>
          <a:p>
            <a:r>
              <a:rPr lang="en-US" sz="2000" dirty="0" err="1"/>
              <a:t>Voor</a:t>
            </a:r>
            <a:r>
              <a:rPr lang="en-US" sz="2000" dirty="0"/>
              <a:t> </a:t>
            </a:r>
            <a:r>
              <a:rPr lang="en-US" sz="2000" dirty="0" err="1"/>
              <a:t>inbreukacties</a:t>
            </a:r>
            <a:r>
              <a:rPr lang="en-US" sz="2000" dirty="0"/>
              <a:t> </a:t>
            </a:r>
            <a:r>
              <a:rPr lang="en-US" sz="2000" dirty="0" err="1"/>
              <a:t>gaan</a:t>
            </a:r>
            <a:r>
              <a:rPr lang="en-US" sz="2000" dirty="0"/>
              <a:t> we </a:t>
            </a:r>
            <a:r>
              <a:rPr lang="en-US" sz="2000" dirty="0" err="1"/>
              <a:t>wellicht</a:t>
            </a:r>
            <a:r>
              <a:rPr lang="en-US" sz="2000" dirty="0"/>
              <a:t> </a:t>
            </a:r>
            <a:r>
              <a:rPr lang="en-US" sz="2000" dirty="0" err="1"/>
              <a:t>een</a:t>
            </a:r>
            <a:r>
              <a:rPr lang="en-US" sz="2000" dirty="0"/>
              <a:t> </a:t>
            </a:r>
            <a:r>
              <a:rPr lang="en-US" sz="2000" dirty="0" err="1"/>
              <a:t>externe</a:t>
            </a:r>
            <a:r>
              <a:rPr lang="en-US" sz="2000" dirty="0"/>
              <a:t> advocaat </a:t>
            </a:r>
            <a:r>
              <a:rPr lang="en-US" sz="2000" dirty="0" err="1"/>
              <a:t>inschakelen</a:t>
            </a:r>
            <a:endParaRPr lang="en-US" sz="2000" dirty="0"/>
          </a:p>
          <a:p>
            <a:pPr lvl="1"/>
            <a:r>
              <a:rPr lang="en-US" sz="2000" dirty="0" err="1"/>
              <a:t>Welke</a:t>
            </a:r>
            <a:r>
              <a:rPr lang="en-US" sz="2000" dirty="0"/>
              <a:t> advocaat, </a:t>
            </a:r>
            <a:r>
              <a:rPr lang="en-US" sz="2000" dirty="0" err="1"/>
              <a:t>gaat</a:t>
            </a:r>
            <a:r>
              <a:rPr lang="en-US" sz="2000" dirty="0"/>
              <a:t> </a:t>
            </a:r>
            <a:r>
              <a:rPr lang="en-US" sz="2000" dirty="0" err="1"/>
              <a:t>afhangen</a:t>
            </a:r>
            <a:r>
              <a:rPr lang="en-US" sz="2000" dirty="0"/>
              <a:t> van </a:t>
            </a:r>
            <a:r>
              <a:rPr lang="en-US" sz="2000" dirty="0" err="1"/>
              <a:t>bijvoorbeeld</a:t>
            </a:r>
            <a:r>
              <a:rPr lang="en-US" sz="2000" dirty="0"/>
              <a:t> </a:t>
            </a:r>
          </a:p>
          <a:p>
            <a:pPr lvl="2"/>
            <a:r>
              <a:rPr lang="en-US" sz="2000" dirty="0"/>
              <a:t>taal van de procedure</a:t>
            </a:r>
          </a:p>
          <a:p>
            <a:pPr lvl="2"/>
            <a:r>
              <a:rPr lang="en-US" sz="2000" dirty="0" err="1"/>
              <a:t>voor</a:t>
            </a:r>
            <a:r>
              <a:rPr lang="en-US" sz="2000" dirty="0"/>
              <a:t> </a:t>
            </a:r>
            <a:r>
              <a:rPr lang="en-US" sz="2000" dirty="0" err="1"/>
              <a:t>welke</a:t>
            </a:r>
            <a:r>
              <a:rPr lang="en-US" sz="2000" dirty="0"/>
              <a:t> UPC </a:t>
            </a:r>
            <a:r>
              <a:rPr lang="en-US" sz="2000" dirty="0" err="1"/>
              <a:t>divisie</a:t>
            </a:r>
            <a:r>
              <a:rPr lang="en-US" sz="2000" dirty="0"/>
              <a:t> de </a:t>
            </a:r>
            <a:r>
              <a:rPr lang="en-US" sz="2000" dirty="0" err="1"/>
              <a:t>zaak</a:t>
            </a:r>
            <a:r>
              <a:rPr lang="en-US" sz="2000" dirty="0"/>
              <a:t> </a:t>
            </a:r>
            <a:r>
              <a:rPr lang="en-US" sz="2000" dirty="0" err="1"/>
              <a:t>loopt</a:t>
            </a:r>
            <a:endParaRPr lang="en-US" sz="2000" dirty="0"/>
          </a:p>
          <a:p>
            <a:pPr lvl="2"/>
            <a:r>
              <a:rPr lang="en-US" sz="2000" dirty="0" err="1"/>
              <a:t>prijsafspraken</a:t>
            </a:r>
            <a:endParaRPr lang="en-US" sz="2000" dirty="0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5F4FF24-26B3-4A1A-AA3C-EE8DBD14657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/>
        <p:txBody>
          <a:bodyPr/>
          <a:lstStyle/>
          <a:p>
            <a:r>
              <a:rPr lang="en-US"/>
              <a:t>Philips Intellectual Property &amp; Standards</a:t>
            </a:r>
            <a:endParaRPr lang="en-US" dirty="0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57028815-46AA-4D0D-B78E-E4FF46A0B50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/>
        <p:txBody>
          <a:bodyPr/>
          <a:lstStyle/>
          <a:p>
            <a:fld id="{793332C0-45F3-49F7-8962-3AD7701CBA4A}" type="slidenum">
              <a:rPr lang="en-US" smtClean="0"/>
              <a:pPr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21988397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28901907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Img001RoundSingleCornerRectangl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COLORTEXT01"/>
  <p:tag name="COLORSETGROUPCLASSNAME" val="ColorSetGroupLight"/>
  <p:tag name="FONTSETGROUPCLASSNAME" val="FontSetGroup1"/>
  <p:tag name="SHAPECLASSNAME" val="PhilipsLogoSlide"/>
  <p:tag name="SHAPECLASSFILE" val="PHGMCWORDMARK2008$C.emf"/>
  <p:tag name="SHAPECLASSPROTECTIONTYPE" val="31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ectangle"/>
  <p:tag name="COLORSETCLASSNAME" val="ColorSet1"/>
  <p:tag name="COLORS" val="-1;-1;-2;-2;-1;-2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ETCLASSNAME" val="ColorSet1"/>
  <p:tag name="COLORS" val="-2;-2;-1;Scheme1;-1;-2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End001Rectangl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ENDESLIDE01"/>
  <p:tag name="COLORSETGROUPCLASSNAME" val="ColorSetGroupLight"/>
  <p:tag name="FONTSETGROUPCLASSNAME" val="FontSetGroup1"/>
  <p:tag name="SHAPECLASSNAME" val="PhilipsShieldWihte"/>
  <p:tag name="SHAPECLASSFILE" val="PHSHIELDWIHTE2013$C.emf"/>
  <p:tag name="SHAPECLASSPROTECTIONTYPE" val="31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HAPECLASSNAME" val="CustFormCol001RoundSingleCornerRectangle"/>
  <p:tag name="COLORSETCLASSNAME" val="ColorSet1"/>
  <p:tag name="COLORS" val="-1;Scheme9;-2;-2;-1;-2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COLORS" val="-2;-2;-2;-2;-2;-2"/>
  <p:tag name="COLORSETCLASSNAME" val="ColorSet1"/>
  <p:tag name="MLI" val="1"/>
  <p:tag name="SHAPESETGROUPCLASSNAME" val="ShapeSetGroup2"/>
  <p:tag name="SHAPESETCLASSNAME" val="FORMIMAGETEXT01"/>
  <p:tag name="COLORSETGROUPCLASSNAME" val="ColorSetGroupLight"/>
  <p:tag name="FONTSETGROUPCLASSNAME" val="FontSetGroup1"/>
  <p:tag name="SHAPECLASSNAME" val="PhilipsLogoTitle"/>
  <p:tag name="SHAPECLASSFILE" val="PHGMCWORDMARK2008$C.emf"/>
  <p:tag name="SHAPECLASSPROTECTIONTYPE" val="31"/>
</p:tagLst>
</file>

<file path=ppt/theme/theme1.xml><?xml version="1.0" encoding="utf-8"?>
<a:theme xmlns:a="http://schemas.openxmlformats.org/drawingml/2006/main" name="philips_presentation_template_aug14">
  <a:themeElements>
    <a:clrScheme name="PhilipsTheme_2.3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66A1"/>
      </a:accent1>
      <a:accent2>
        <a:srgbClr val="1E9D8B"/>
      </a:accent2>
      <a:accent3>
        <a:srgbClr val="5B8F22"/>
      </a:accent3>
      <a:accent4>
        <a:srgbClr val="E98300"/>
      </a:accent4>
      <a:accent5>
        <a:srgbClr val="EC4371"/>
      </a:accent5>
      <a:accent6>
        <a:srgbClr val="9E2DB1"/>
      </a:accent6>
      <a:hlink>
        <a:srgbClr val="0089C4"/>
      </a:hlink>
      <a:folHlink>
        <a:srgbClr val="631D76"/>
      </a:folHlink>
    </a:clrScheme>
    <a:fontScheme name="PhilipsTheme_fonts_2.1">
      <a:majorFont>
        <a:latin typeface="Calibri"/>
        <a:ea typeface=""/>
        <a:cs typeface=""/>
      </a:majorFont>
      <a:minorFont>
        <a:latin typeface="Calibri"/>
        <a:ea typeface=""/>
        <a:cs typeface="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ln>
          <a:noFill/>
        </a:ln>
      </a:spPr>
      <a:bodyPr rtlCol="0" anchor="ctr"/>
      <a:lstStyle>
        <a:defPPr algn="ctr">
          <a:defRPr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/>
      <a:bodyPr vert="horz" wrap="square" lIns="0" tIns="0" rIns="0" bIns="0" spcCol="432000" rtlCol="0">
        <a:noAutofit/>
      </a:bodyPr>
      <a:lstStyle>
        <a:defPPr>
          <a:defRPr dirty="0" err="1" smtClean="0"/>
        </a:defPPr>
      </a:lstStyle>
    </a:txDef>
  </a:objectDefaults>
  <a:extraClrSchemeLst/>
  <a:extLst>
    <a:ext uri="{05A4C25C-085E-4340-85A3-A5531E510DB2}">
      <thm15:themeFamily xmlns:thm15="http://schemas.microsoft.com/office/thememl/2012/main" name="brief for presentations  template_150315.pptx" id="{8CF733B0-5436-4844-9EAD-D210BCEC346A}" vid="{D8DE258D-ECEF-4F2D-B3A3-86873FDE5D41}"/>
    </a:ext>
  </a:extLst>
</a:theme>
</file>

<file path=ppt/theme/theme2.xml><?xml version="1.0" encoding="utf-8"?>
<a:theme xmlns:a="http://schemas.openxmlformats.org/drawingml/2006/main" name="Office Theme">
  <a:themeElements>
    <a:clrScheme name="PhilipsTheme_2.3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66A1"/>
      </a:accent1>
      <a:accent2>
        <a:srgbClr val="1E9D8B"/>
      </a:accent2>
      <a:accent3>
        <a:srgbClr val="5B8F22"/>
      </a:accent3>
      <a:accent4>
        <a:srgbClr val="E98300"/>
      </a:accent4>
      <a:accent5>
        <a:srgbClr val="EC4371"/>
      </a:accent5>
      <a:accent6>
        <a:srgbClr val="9E2DB1"/>
      </a:accent6>
      <a:hlink>
        <a:srgbClr val="0089C4"/>
      </a:hlink>
      <a:folHlink>
        <a:srgbClr val="631D7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PhilipsTheme_2.3">
      <a:dk1>
        <a:sysClr val="windowText" lastClr="000000"/>
      </a:dk1>
      <a:lt1>
        <a:sysClr val="window" lastClr="FFFFFF"/>
      </a:lt1>
      <a:dk2>
        <a:srgbClr val="000000"/>
      </a:dk2>
      <a:lt2>
        <a:srgbClr val="FFFFFF"/>
      </a:lt2>
      <a:accent1>
        <a:srgbClr val="0066A1"/>
      </a:accent1>
      <a:accent2>
        <a:srgbClr val="1E9D8B"/>
      </a:accent2>
      <a:accent3>
        <a:srgbClr val="5B8F22"/>
      </a:accent3>
      <a:accent4>
        <a:srgbClr val="E98300"/>
      </a:accent4>
      <a:accent5>
        <a:srgbClr val="EC4371"/>
      </a:accent5>
      <a:accent6>
        <a:srgbClr val="9E2DB1"/>
      </a:accent6>
      <a:hlink>
        <a:srgbClr val="0089C4"/>
      </a:hlink>
      <a:folHlink>
        <a:srgbClr val="631D76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F99D8DC0F1D0BA459F7727820543493B" ma:contentTypeVersion="24" ma:contentTypeDescription="Create a new document." ma:contentTypeScope="" ma:versionID="d6931f017600a74bc5b2fb12a9415578">
  <xsd:schema xmlns:xsd="http://www.w3.org/2001/XMLSchema" xmlns:xs="http://www.w3.org/2001/XMLSchema" xmlns:p="http://schemas.microsoft.com/office/2006/metadata/properties" xmlns:ns2="499c06e8-fe5c-40a8-9d71-3392a1513dfc" targetNamespace="http://schemas.microsoft.com/office/2006/metadata/properties" ma:root="true" ma:fieldsID="507484c35581c3a171bceb74acf030c9" ns2:_="">
    <xsd:import namespace="499c06e8-fe5c-40a8-9d71-3392a1513dfc"/>
    <xsd:element name="properties">
      <xsd:complexType>
        <xsd:sequence>
          <xsd:element name="documentManagement">
            <xsd:complexType>
              <xsd:all>
                <xsd:element ref="ns2:Doc_x0020_Type" minOccurs="0"/>
                <xsd:element ref="ns2:Linked_x0020_to_x0020_by" minOccurs="0"/>
                <xsd:element ref="ns2:Category" minOccurs="0"/>
                <xsd:element ref="ns2:Document_x0020_Owner" minOccurs="0"/>
                <xsd:element ref="ns2:Item_x0020_Expiry_x0020_Date" minOccurs="0"/>
                <xsd:element ref="ns2:Original_x0020_available" minOccurs="0"/>
                <xsd:element ref="ns2:Sub_x002d_Category" minOccurs="0"/>
                <xsd:element ref="ns2:Content_x0020_type" minOccurs="0"/>
                <xsd:element ref="ns2:Sub_x002d_Tpoic" minOccurs="0"/>
                <xsd:element ref="ns2:Process" minOccurs="0"/>
                <xsd:element ref="ns2:Sub_x002d_process" minOccurs="0"/>
                <xsd:element ref="ns2:MediaServiceMetadata" minOccurs="0"/>
                <xsd:element ref="ns2:MediaServiceFast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499c06e8-fe5c-40a8-9d71-3392a1513dfc" elementFormDefault="qualified">
    <xsd:import namespace="http://schemas.microsoft.com/office/2006/documentManagement/types"/>
    <xsd:import namespace="http://schemas.microsoft.com/office/infopath/2007/PartnerControls"/>
    <xsd:element name="Doc_x0020_Type" ma:index="2" nillable="true" ma:displayName="Document Type" ma:internalName="Doc_x0020_Typ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Database"/>
                    <xsd:enumeration value="Folder"/>
                    <xsd:enumeration value="Presentation"/>
                    <xsd:enumeration value="Picture"/>
                    <xsd:enumeration value="Spreadsheet"/>
                    <xsd:enumeration value="Template"/>
                    <xsd:enumeration value="Text"/>
                    <xsd:enumeration value="Video"/>
                    <xsd:enumeration value="Empty"/>
                  </xsd:restriction>
                </xsd:simpleType>
              </xsd:element>
            </xsd:sequence>
          </xsd:extension>
        </xsd:complexContent>
      </xsd:complexType>
    </xsd:element>
    <xsd:element name="Linked_x0020_to_x0020_by" ma:index="3" nillable="true" ma:displayName="Linked to by" ma:default="Empty" ma:internalName="Linked_x0020_to_x0020_by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EOL"/>
                    <xsd:enumeration value="N.A."/>
                    <xsd:enumeration value="Empty"/>
                  </xsd:restriction>
                </xsd:simpleType>
              </xsd:element>
            </xsd:sequence>
          </xsd:extension>
        </xsd:complexContent>
      </xsd:complexType>
    </xsd:element>
    <xsd:element name="Category" ma:index="4" nillable="true" ma:displayName="Category" ma:default="Empty" ma:internalName="Category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bout IP&amp;S"/>
                    <xsd:enumeration value="Agreements"/>
                    <xsd:enumeration value="Colloquium"/>
                    <xsd:enumeration value="Continuous Improvement"/>
                    <xsd:enumeration value="Counseling"/>
                    <xsd:enumeration value="Empty"/>
                    <xsd:enumeration value="Guidelines"/>
                    <xsd:enumeration value="Learning Zone"/>
                    <xsd:enumeration value="Not Shown"/>
                    <xsd:enumeration value="Policies"/>
                    <xsd:enumeration value="Portfolio Management"/>
                    <xsd:enumeration value="Standardization"/>
                    <xsd:enumeration value="Support"/>
                    <xsd:enumeration value="Templates"/>
                    <xsd:enumeration value="Tools"/>
                    <xsd:enumeration value="Value Capturing"/>
                    <xsd:enumeration value="Value Contribution"/>
                    <xsd:enumeration value="&lt;configure as required&gt;"/>
                  </xsd:restriction>
                </xsd:simpleType>
              </xsd:element>
            </xsd:sequence>
          </xsd:extension>
        </xsd:complexContent>
      </xsd:complexType>
    </xsd:element>
    <xsd:element name="Document_x0020_Owner" ma:index="5" nillable="true" ma:displayName="Document Owner" ma:list="UserInfo" ma:SharePointGroup="0" ma:internalName="Document_x0020_Owner" ma:readOnly="false" ma:showField="Titl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Item_x0020_Expiry_x0020_Date" ma:index="6" nillable="true" ma:displayName="Item Expiry Date" ma:format="DateOnly" ma:internalName="Item_x0020_Expiry_x0020_Date">
      <xsd:simpleType>
        <xsd:restriction base="dms:DateTime"/>
      </xsd:simpleType>
    </xsd:element>
    <xsd:element name="Original_x0020_available" ma:index="7" nillable="true" ma:displayName="Original available" ma:default="0" ma:description="Y = original available in library IP&amp;S documents originals" ma:internalName="Original_x0020_available">
      <xsd:simpleType>
        <xsd:restriction base="dms:Boolean"/>
      </xsd:simpleType>
    </xsd:element>
    <xsd:element name="Sub_x002d_Category" ma:index="8" nillable="true" ma:displayName="Topic" ma:default="Empty" ma:internalName="Sub_x002d_Category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3rd Party Presentations"/>
                    <xsd:enumeration value="Agenda"/>
                    <xsd:enumeration value="Approval"/>
                    <xsd:enumeration value="Authorizations"/>
                    <xsd:enumeration value="Capability"/>
                    <xsd:enumeration value="Capability Management"/>
                    <xsd:enumeration value="Case Development"/>
                    <xsd:enumeration value="Case Realization"/>
                    <xsd:enumeration value="Collaborations"/>
                    <xsd:enumeration value="Communications"/>
                    <xsd:enumeration value="Colloquium"/>
                    <xsd:enumeration value="Conferences &amp; Seminars"/>
                    <xsd:enumeration value="Continuous Improvement"/>
                    <xsd:enumeration value="Copyright"/>
                    <xsd:enumeration value="Counseling"/>
                    <xsd:enumeration value="Design"/>
                    <xsd:enumeration value="Domain Name"/>
                    <xsd:enumeration value="e-Learnings"/>
                    <xsd:enumeration value="Empty"/>
                    <xsd:enumeration value="Evaluation (post mortem)"/>
                    <xsd:enumeration value="EOL"/>
                    <xsd:enumeration value="F&amp;A"/>
                    <xsd:enumeration value="General"/>
                    <xsd:enumeration value="Indemnification"/>
                    <xsd:enumeration value="Intranet &amp; SharePoint"/>
                    <xsd:enumeration value="IP Analysis"/>
                    <xsd:enumeration value="IP and Standards"/>
                    <xsd:enumeration value="IP and Standards Policy"/>
                    <xsd:enumeration value="IP Disclosure obligations"/>
                    <xsd:enumeration value="IP Licensing"/>
                    <xsd:enumeration value="IP Newsletters"/>
                    <xsd:enumeration value="IP Offers"/>
                    <xsd:enumeration value="IP Sales"/>
                    <xsd:enumeration value="IP Scouting &amp; IP Acquisition"/>
                    <xsd:enumeration value="IP Support"/>
                    <xsd:enumeration value="IT"/>
                    <xsd:enumeration value="Landscape Project"/>
                    <xsd:enumeration value="Law &amp; Practice"/>
                    <xsd:enumeration value="Legal"/>
                    <xsd:enumeration value="Legal  Membership Doc templates"/>
                    <xsd:enumeration value="Merger &amp; Acquisition"/>
                    <xsd:enumeration value="Miscellaneous"/>
                    <xsd:enumeration value="Newsletter"/>
                    <xsd:enumeration value="Ondernemingsraad"/>
                    <xsd:enumeration value="Opportunity Filtering"/>
                    <xsd:enumeration value="Organization"/>
                    <xsd:enumeration value="Patent"/>
                    <xsd:enumeration value="Portfolio Management"/>
                    <xsd:enumeration value="Process"/>
                    <xsd:enumeration value="Process Description"/>
                    <xsd:enumeration value="Procurement"/>
                    <xsd:enumeration value="Risk assessment"/>
                    <xsd:enumeration value="Software"/>
                    <xsd:enumeration value="Standardization"/>
                    <xsd:enumeration value="Sustainability"/>
                    <xsd:enumeration value="The Vault"/>
                    <xsd:enumeration value="Trade Secret"/>
                    <xsd:enumeration value="Trademark"/>
                    <xsd:enumeration value="Transfer to Value Capturing"/>
                    <xsd:enumeration value="Valuation"/>
                    <xsd:enumeration value="Value Capturing"/>
                    <xsd:enumeration value="Value Contribution"/>
                    <xsd:enumeration value="Workshop"/>
                    <xsd:enumeration value="&lt;configure as required&gt;"/>
                  </xsd:restriction>
                </xsd:simpleType>
              </xsd:element>
            </xsd:sequence>
          </xsd:extension>
        </xsd:complexContent>
      </xsd:complexType>
    </xsd:element>
    <xsd:element name="Content_x0020_type" ma:index="9" nillable="true" ma:displayName="Document Content" ma:default="Empty" ma:internalName="Content_x0020_type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Agreement"/>
                    <xsd:enumeration value="Business Case"/>
                    <xsd:enumeration value="Description"/>
                    <xsd:enumeration value="Definition"/>
                    <xsd:enumeration value="Form"/>
                    <xsd:enumeration value="Guide"/>
                    <xsd:enumeration value="Instruction"/>
                    <xsd:enumeration value="Letter"/>
                    <xsd:enumeration value="Policy"/>
                    <xsd:enumeration value="Regulation"/>
                    <xsd:enumeration value="Report"/>
                    <xsd:enumeration value="Empty"/>
                  </xsd:restriction>
                </xsd:simpleType>
              </xsd:element>
            </xsd:sequence>
          </xsd:extension>
        </xsd:complexContent>
      </xsd:complexType>
    </xsd:element>
    <xsd:element name="Sub_x002d_Tpoic" ma:index="10" nillable="true" ma:displayName="Subject" ma:default="[fill in]" ma:format="Dropdown" ma:internalName="Sub_x002d_Tpoic">
      <xsd:simpleType>
        <xsd:union memberTypes="dms:Text">
          <xsd:simpleType>
            <xsd:restriction base="dms:Choice">
              <xsd:enumeration value="[fill in]"/>
            </xsd:restriction>
          </xsd:simpleType>
        </xsd:union>
      </xsd:simpleType>
    </xsd:element>
    <xsd:element name="Process" ma:index="11" nillable="true" ma:displayName="Process" ma:default="Empty" ma:internalName="Process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IP Counseling"/>
                    <xsd:enumeration value="IP Portfolio Management"/>
                    <xsd:enumeration value="IP Value Capturing"/>
                    <xsd:enumeration value="IP Value Contribution"/>
                    <xsd:enumeration value="Management"/>
                    <xsd:enumeration value="N.A."/>
                    <xsd:enumeration value="Standardization"/>
                    <xsd:enumeration value="Support"/>
                    <xsd:enumeration value="Empty"/>
                  </xsd:restriction>
                </xsd:simpleType>
              </xsd:element>
            </xsd:sequence>
          </xsd:extension>
        </xsd:complexContent>
      </xsd:complexType>
    </xsd:element>
    <xsd:element name="Sub_x002d_process" ma:index="12" nillable="true" ma:displayName="Sub-process" ma:default="Empty" ma:internalName="Sub_x002d_process" ma:requiredMultiChoice="true">
      <xsd:complexType>
        <xsd:complexContent>
          <xsd:extension base="dms:MultiChoice">
            <xsd:sequence>
              <xsd:element name="Value" maxOccurs="unbounded" minOccurs="0" nillable="true">
                <xsd:simpleType>
                  <xsd:restriction base="dms:Choice">
                    <xsd:enumeration value="Capability Management"/>
                    <xsd:enumeration value="Communications"/>
                    <xsd:enumeration value="F&amp;A"/>
                    <xsd:enumeration value="HRM"/>
                    <xsd:enumeration value="IP Analysis"/>
                    <xsd:enumeration value="IT"/>
                    <xsd:enumeration value="Legal"/>
                    <xsd:enumeration value="Purchasing"/>
                    <xsd:enumeration value="N.A."/>
                    <xsd:enumeration value="Empty"/>
                  </xsd:restriction>
                </xsd:simpleType>
              </xsd:element>
            </xsd:sequence>
          </xsd:extension>
        </xsd:complexContent>
      </xsd:complexType>
    </xsd:element>
    <xsd:element name="MediaServiceMetadata" ma:index="20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21" nillable="true" ma:displayName="MediaServiceFastMetadata" ma:description="" ma:hidden="true" ma:internalName="MediaServiceFast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15" ma:displayName="Content Type"/>
        <xsd:element ref="dc:title" minOccurs="0" maxOccurs="1" ma:index="1" ma:displayName="Title"/>
        <xsd:element ref="dc:subject" minOccurs="0" maxOccurs="1"/>
        <xsd:element ref="dc:description" minOccurs="0" maxOccurs="1"/>
        <xsd:element name="keywords" minOccurs="0" maxOccurs="1" type="xsd:string" ma:index="19" ma:displayName="Keywords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cument_x0020_Owner xmlns="499c06e8-fe5c-40a8-9d71-3392a1513dfc">
      <UserInfo>
        <DisplayName>i:0#.w|code1\nlv10564</DisplayName>
        <AccountId>21</AccountId>
        <AccountType/>
      </UserInfo>
    </Document_x0020_Owner>
    <Original_x0020_available xmlns="499c06e8-fe5c-40a8-9d71-3392a1513dfc">false</Original_x0020_available>
    <Category xmlns="499c06e8-fe5c-40a8-9d71-3392a1513dfc">
      <Value>Templates</Value>
    </Category>
    <Sub_x002d_Tpoic xmlns="499c06e8-fe5c-40a8-9d71-3392a1513dfc">Business Case template</Sub_x002d_Tpoic>
    <Item_x0020_Expiry_x0020_Date xmlns="499c06e8-fe5c-40a8-9d71-3392a1513dfc" xsi:nil="true"/>
    <Sub_x002d_process xmlns="499c06e8-fe5c-40a8-9d71-3392a1513dfc">
      <Value>Empty</Value>
    </Sub_x002d_process>
    <Process xmlns="499c06e8-fe5c-40a8-9d71-3392a1513dfc">
      <Value>IP Counseling</Value>
    </Process>
    <Doc_x0020_Type xmlns="499c06e8-fe5c-40a8-9d71-3392a1513dfc">
      <Value>Template</Value>
    </Doc_x0020_Type>
    <Content_x0020_type xmlns="499c06e8-fe5c-40a8-9d71-3392a1513dfc">
      <Value>Business Case</Value>
    </Content_x0020_type>
    <Linked_x0020_to_x0020_by xmlns="499c06e8-fe5c-40a8-9d71-3392a1513dfc">
      <Value>EOL</Value>
    </Linked_x0020_to_x0020_by>
    <Sub_x002d_Category xmlns="499c06e8-fe5c-40a8-9d71-3392a1513dfc">
      <Value>Counseling</Value>
    </Sub_x002d_Category>
  </documentManagement>
</p:properties>
</file>

<file path=customXml/itemProps1.xml><?xml version="1.0" encoding="utf-8"?>
<ds:datastoreItem xmlns:ds="http://schemas.openxmlformats.org/officeDocument/2006/customXml" ds:itemID="{EF883567-88D4-4B6A-AC74-92BABF3C377A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188D0689-135B-4CFD-B1C7-4F29A791EC17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499c06e8-fe5c-40a8-9d71-3392a1513df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2B845A5F-0219-4F50-8023-A5E8A38F9D34}">
  <ds:schemaRefs>
    <ds:schemaRef ds:uri="http://purl.org/dc/elements/1.1/"/>
    <ds:schemaRef ds:uri="http://schemas.microsoft.com/office/2006/metadata/properties"/>
    <ds:schemaRef ds:uri="499c06e8-fe5c-40a8-9d71-3392a1513dfc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schemas.microsoft.com/office/infopath/2007/PartnerControls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0</TotalTime>
  <Words>455</Words>
  <Application>Microsoft Office PowerPoint</Application>
  <PresentationFormat>On-screen Show (4:3)</PresentationFormat>
  <Paragraphs>87</Paragraphs>
  <Slides>7</Slides>
  <Notes>3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10" baseType="lpstr">
      <vt:lpstr>Arial</vt:lpstr>
      <vt:lpstr>Calibri</vt:lpstr>
      <vt:lpstr>philips_presentation_template_aug14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Philips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Philips</dc:creator>
  <dc:description>Version 6.4 - 1.1</dc:description>
  <cp:lastModifiedBy>Steenbeek, Leo</cp:lastModifiedBy>
  <cp:revision>297</cp:revision>
  <dcterms:created xsi:type="dcterms:W3CDTF">2015-02-13T08:31:46Z</dcterms:created>
  <dcterms:modified xsi:type="dcterms:W3CDTF">2022-04-27T18:01:25Z</dcterms:modified>
  <cp:category>DLP_IC: Confidential</cp:category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izKit Template Type">
    <vt:lpwstr>Onscreen</vt:lpwstr>
  </property>
  <property fmtid="{D5CDD505-2E9C-101B-9397-08002B2CF9AE}" pid="3" name="WizKit Template Version">
    <vt:i4>4</vt:i4>
  </property>
  <property fmtid="{D5CDD505-2E9C-101B-9397-08002B2CF9AE}" pid="4" name="WizKit Template Design">
    <vt:lpwstr>Presentation</vt:lpwstr>
  </property>
  <property fmtid="{D5CDD505-2E9C-101B-9397-08002B2CF9AE}" pid="5" name="Support Process">
    <vt:lpwstr>;#Human Resources Management;#</vt:lpwstr>
  </property>
  <property fmtid="{D5CDD505-2E9C-101B-9397-08002B2CF9AE}" pid="6" name="Sector">
    <vt:lpwstr>Philips Intellectual Property &amp; Standards</vt:lpwstr>
  </property>
  <property fmtid="{D5CDD505-2E9C-101B-9397-08002B2CF9AE}" pid="7" name="Right">
    <vt:lpwstr/>
  </property>
  <property fmtid="{D5CDD505-2E9C-101B-9397-08002B2CF9AE}" pid="8" name="Business Process">
    <vt:lpwstr>;#IP Counseling;#</vt:lpwstr>
  </property>
  <property fmtid="{D5CDD505-2E9C-101B-9397-08002B2CF9AE}" pid="9" name="Confidential">
    <vt:lpwstr>Confidential</vt:lpwstr>
  </property>
  <property fmtid="{D5CDD505-2E9C-101B-9397-08002B2CF9AE}" pid="10" name="ContentTypeId">
    <vt:lpwstr>0x010100F99D8DC0F1D0BA459F7727820543493B</vt:lpwstr>
  </property>
  <property fmtid="{D5CDD505-2E9C-101B-9397-08002B2CF9AE}" pid="11" name="AuthorCST">
    <vt:lpwstr>Name</vt:lpwstr>
  </property>
  <property fmtid="{D5CDD505-2E9C-101B-9397-08002B2CF9AE}" pid="12" name="Date">
    <vt:lpwstr>Date</vt:lpwstr>
  </property>
  <property fmtid="{D5CDD505-2E9C-101B-9397-08002B2CF9AE}" pid="13" name="Reference">
    <vt:lpwstr/>
  </property>
  <property fmtid="{D5CDD505-2E9C-101B-9397-08002B2CF9AE}" pid="14" name="CSTDocumentType">
    <vt:lpwstr>CSTPresentation</vt:lpwstr>
  </property>
</Properties>
</file>